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7"/>
  </p:notesMasterIdLst>
  <p:sldIdLst>
    <p:sldId id="313" r:id="rId2"/>
    <p:sldId id="258" r:id="rId3"/>
    <p:sldId id="259" r:id="rId4"/>
    <p:sldId id="315" r:id="rId5"/>
    <p:sldId id="316" r:id="rId6"/>
    <p:sldId id="317" r:id="rId7"/>
    <p:sldId id="318" r:id="rId8"/>
    <p:sldId id="266" r:id="rId9"/>
    <p:sldId id="319" r:id="rId10"/>
    <p:sldId id="320" r:id="rId11"/>
    <p:sldId id="326" r:id="rId12"/>
    <p:sldId id="264" r:id="rId13"/>
    <p:sldId id="322" r:id="rId14"/>
    <p:sldId id="323" r:id="rId15"/>
    <p:sldId id="324" r:id="rId16"/>
  </p:sldIdLst>
  <p:sldSz cx="12192000" cy="6858000"/>
  <p:notesSz cx="6858000" cy="9144000"/>
  <p:embeddedFontLst>
    <p:embeddedFont>
      <p:font typeface="Lato" panose="020F0502020204030203" pitchFamily="34" charset="0"/>
      <p:regular r:id="rId18"/>
      <p:bold r:id="rId19"/>
      <p:italic r:id="rId20"/>
      <p:boldItalic r:id="rId21"/>
    </p:embeddedFont>
    <p:embeddedFont>
      <p:font typeface="Lato Black" panose="020F0502020204030203" pitchFamily="34" charset="0"/>
      <p:bold r:id="rId22"/>
      <p:italic r:id="rId23"/>
      <p:boldItalic r:id="rId2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74" roundtripDataSignature="AMtx7mi9eK/q0ZEwI8kvxZ4RHRec95Xltw=="/>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anice Durmis"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98A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F0E4B15F-BCD5-4C82-B632-B82456B63A71}">
  <a:tblStyle styleId="{F0E4B15F-BCD5-4C82-B632-B82456B63A71}"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687"/>
    <p:restoredTop sz="83093"/>
  </p:normalViewPr>
  <p:slideViewPr>
    <p:cSldViewPr snapToGrid="0">
      <p:cViewPr varScale="1">
        <p:scale>
          <a:sx n="96" d="100"/>
          <a:sy n="96" d="100"/>
        </p:scale>
        <p:origin x="752" y="464"/>
      </p:cViewPr>
      <p:guideLst/>
    </p:cSldViewPr>
  </p:slideViewPr>
  <p:notesTextViewPr>
    <p:cViewPr>
      <p:scale>
        <a:sx n="1" d="1"/>
        <a:sy n="1" d="1"/>
      </p:scale>
      <p:origin x="0" y="0"/>
    </p:cViewPr>
  </p:notesTextViewPr>
  <p:notesViewPr>
    <p:cSldViewPr snapToGrid="0">
      <p:cViewPr varScale="1">
        <p:scale>
          <a:sx n="91" d="100"/>
          <a:sy n="91" d="100"/>
        </p:scale>
        <p:origin x="4032" y="1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3" Type="http://schemas.openxmlformats.org/officeDocument/2006/relationships/slide" Target="slides/slide2.xml"/><Relationship Id="rId21" Type="http://schemas.openxmlformats.org/officeDocument/2006/relationships/font" Target="fonts/font4.fntdata"/><Relationship Id="rId76"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75"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7.fntdata"/><Relationship Id="rId74" Type="http://customschemas.google.com/relationships/presentationmetadata" Target="metadata"/><Relationship Id="rId79"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6.fntdata"/><Relationship Id="rId10" Type="http://schemas.openxmlformats.org/officeDocument/2006/relationships/slide" Target="slides/slide9.xml"/><Relationship Id="rId19" Type="http://schemas.openxmlformats.org/officeDocument/2006/relationships/font" Target="fonts/font2.fntdata"/><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 Id="rId7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9" name="Google Shape;249;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Frame the Caucus as a national support system to strengthen and unify advocacy.</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All our Canadian clubs are in districts that have a high percentage of American clubs and often lack Canadian-specific content.</a:t>
            </a:r>
          </a:p>
          <a:p>
            <a:pPr marL="0" lvl="0" indent="0" algn="l" rtl="0">
              <a:spcBef>
                <a:spcPts val="0"/>
              </a:spcBef>
              <a:spcAft>
                <a:spcPts val="0"/>
              </a:spcAft>
              <a:buNone/>
            </a:pPr>
            <a:r>
              <a:rPr lang="en-US" dirty="0"/>
              <a:t>The reason why Zonta Canada is not just focused on legislative action.  It is meant to help clubs and encourage mutual support.</a:t>
            </a:r>
          </a:p>
          <a:p>
            <a:pPr marL="0" lvl="0" indent="0" algn="l" rtl="0">
              <a:spcBef>
                <a:spcPts val="0"/>
              </a:spcBef>
              <a:spcAft>
                <a:spcPts val="0"/>
              </a:spcAft>
              <a:buNone/>
            </a:pPr>
            <a:endParaRPr dirty="0"/>
          </a:p>
          <a:p>
            <a:pPr marL="0" lvl="0" indent="0" algn="l" rtl="0">
              <a:spcBef>
                <a:spcPts val="0"/>
              </a:spcBef>
              <a:spcAft>
                <a:spcPts val="0"/>
              </a:spcAft>
              <a:buNone/>
            </a:pPr>
            <a:r>
              <a:rPr lang="en-US" dirty="0"/>
              <a:t> Emphasize practical, ready-to-use resources designed to reduce barriers and lighten the load for Clubs—especially those with limited capacity.</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sz="1200" dirty="0">
                <a:solidFill>
                  <a:schemeClr val="dk1"/>
                </a:solidFill>
                <a:latin typeface="Calibri"/>
                <a:ea typeface="Calibri"/>
                <a:cs typeface="Calibri"/>
                <a:sym typeface="Calibri"/>
              </a:rPr>
              <a:t>The </a:t>
            </a:r>
            <a:r>
              <a:rPr lang="en-US" sz="1200" b="1" dirty="0">
                <a:solidFill>
                  <a:schemeClr val="dk1"/>
                </a:solidFill>
                <a:latin typeface="Calibri"/>
                <a:ea typeface="Calibri"/>
                <a:cs typeface="Calibri"/>
                <a:sym typeface="Calibri"/>
              </a:rPr>
              <a:t>Zonta Canada Caucus</a:t>
            </a:r>
            <a:r>
              <a:rPr lang="en-US" sz="1200" dirty="0">
                <a:solidFill>
                  <a:schemeClr val="dk1"/>
                </a:solidFill>
                <a:latin typeface="Calibri"/>
                <a:ea typeface="Calibri"/>
                <a:cs typeface="Calibri"/>
                <a:sym typeface="Calibri"/>
              </a:rPr>
              <a:t> is set to elevate and unify advocacy efforts for Clubs across the country. With a focus on national alignment, Canadian-specific resources, and practical tools, the Caucus will help Clubs streamline preparation, strengthen messaging, and increase impact in their local communities.</a:t>
            </a:r>
            <a:endParaRPr dirty="0"/>
          </a:p>
          <a:p>
            <a:pPr marL="0" lvl="0" indent="0" algn="l" rtl="0">
              <a:spcBef>
                <a:spcPts val="0"/>
              </a:spcBef>
              <a:spcAft>
                <a:spcPts val="0"/>
              </a:spcAft>
              <a:buNone/>
            </a:pPr>
            <a:endParaRPr dirty="0"/>
          </a:p>
        </p:txBody>
      </p:sp>
      <p:sp>
        <p:nvSpPr>
          <p:cNvPr id="250" name="Google Shape;250;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Just a reminder!</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11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97127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3" name="Google Shape;303;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Describe the March national webinar: meet delegates, review materials, and learn strategies for engaging MPs, municipal leaders, and media. Explain the April Member Survey’s purpose—capturing needs, barriers, and priorities—so toolkits, data sheets, and media templates reflect real Club requirements.</a:t>
            </a:r>
            <a:endParaRPr/>
          </a:p>
          <a:p>
            <a:pPr marL="0" lvl="0" indent="0" algn="l" rtl="0">
              <a:spcBef>
                <a:spcPts val="0"/>
              </a:spcBef>
              <a:spcAft>
                <a:spcPts val="0"/>
              </a:spcAft>
              <a:buNone/>
            </a:pPr>
            <a:endParaRPr/>
          </a:p>
          <a:p>
            <a:pPr marL="0" lvl="0" indent="0" algn="l" rtl="0">
              <a:spcBef>
                <a:spcPts val="0"/>
              </a:spcBef>
              <a:spcAft>
                <a:spcPts val="0"/>
              </a:spcAft>
              <a:buNone/>
            </a:pPr>
            <a:r>
              <a:rPr lang="en-US" sz="1800">
                <a:latin typeface="Arial"/>
                <a:ea typeface="Arial"/>
                <a:cs typeface="Arial"/>
                <a:sym typeface="Arial"/>
              </a:rPr>
              <a:t>National webinar: goals, strategy, resources, local alignment.</a:t>
            </a:r>
            <a:endParaRPr/>
          </a:p>
          <a:p>
            <a:pPr marL="0" lvl="0" indent="0" algn="l" rtl="0">
              <a:spcBef>
                <a:spcPts val="0"/>
              </a:spcBef>
              <a:spcAft>
                <a:spcPts val="0"/>
              </a:spcAft>
              <a:buNone/>
            </a:pPr>
            <a:r>
              <a:rPr lang="en-US" sz="1800">
                <a:latin typeface="Arial"/>
                <a:ea typeface="Arial"/>
                <a:cs typeface="Arial"/>
                <a:sym typeface="Arial"/>
              </a:rPr>
              <a:t>Member Survey coming this Spring to shape toolkits and materials, determine Club needs, learn barriers; better understand needs and deliver on those requirements.</a:t>
            </a:r>
            <a:endParaRPr/>
          </a:p>
          <a:p>
            <a:pPr marL="0" lvl="0" indent="0" algn="l" rtl="0">
              <a:spcBef>
                <a:spcPts val="0"/>
              </a:spcBef>
              <a:spcAft>
                <a:spcPts val="0"/>
              </a:spcAft>
              <a:buNone/>
            </a:pPr>
            <a:r>
              <a:rPr lang="en-US" sz="1800">
                <a:latin typeface="Arial"/>
                <a:ea typeface="Arial"/>
                <a:cs typeface="Arial"/>
                <a:sym typeface="Arial"/>
              </a:rPr>
              <a:t>Survey informs data sheets, media templates, activation resources, toolkits moving forward.</a:t>
            </a:r>
            <a:endParaRPr/>
          </a:p>
          <a:p>
            <a:pPr marL="0" lvl="0" indent="0" algn="l" rtl="0">
              <a:spcBef>
                <a:spcPts val="0"/>
              </a:spcBef>
              <a:spcAft>
                <a:spcPts val="0"/>
              </a:spcAft>
              <a:buNone/>
            </a:pPr>
            <a:r>
              <a:rPr lang="en-US" sz="1800">
                <a:latin typeface="Arial"/>
                <a:ea typeface="Arial"/>
                <a:cs typeface="Arial"/>
                <a:sym typeface="Arial"/>
              </a:rPr>
              <a:t>The Caucus’s goals and strategic approach.</a:t>
            </a:r>
            <a:endParaRPr/>
          </a:p>
          <a:p>
            <a:pPr marL="0" lvl="0" indent="0" algn="l" rtl="0">
              <a:spcBef>
                <a:spcPts val="0"/>
              </a:spcBef>
              <a:spcAft>
                <a:spcPts val="0"/>
              </a:spcAft>
              <a:buNone/>
            </a:pPr>
            <a:r>
              <a:rPr lang="en-US" sz="1800">
                <a:latin typeface="Arial"/>
                <a:ea typeface="Arial"/>
                <a:cs typeface="Arial"/>
                <a:sym typeface="Arial"/>
              </a:rPr>
              <a:t>How coordinated national resources will simplify local advocacy.</a:t>
            </a:r>
            <a:endParaRPr/>
          </a:p>
          <a:p>
            <a:pPr marL="0" lvl="0" indent="0" algn="l" rtl="0">
              <a:spcBef>
                <a:spcPts val="0"/>
              </a:spcBef>
              <a:spcAft>
                <a:spcPts val="0"/>
              </a:spcAft>
              <a:buNone/>
            </a:pPr>
            <a:r>
              <a:rPr lang="en-US" sz="1800">
                <a:latin typeface="Arial"/>
                <a:ea typeface="Arial"/>
                <a:cs typeface="Arial"/>
                <a:sym typeface="Arial"/>
              </a:rPr>
              <a:t>Expectations for upcoming toolkits, templates, and data sheets</a:t>
            </a:r>
            <a:endParaRPr/>
          </a:p>
          <a:p>
            <a:pPr marL="0" lvl="0" indent="0" algn="l" rtl="0">
              <a:spcBef>
                <a:spcPts val="0"/>
              </a:spcBef>
              <a:spcAft>
                <a:spcPts val="0"/>
              </a:spcAft>
              <a:buNone/>
            </a:pPr>
            <a:r>
              <a:rPr lang="en-US" sz="1800">
                <a:latin typeface="Arial"/>
                <a:ea typeface="Arial"/>
                <a:cs typeface="Arial"/>
                <a:sym typeface="Arial"/>
              </a:rPr>
              <a:t>How Clubs can align national messaging with local priorities</a:t>
            </a:r>
            <a:endParaRPr/>
          </a:p>
          <a:p>
            <a:pPr marL="0" lvl="0" indent="0" algn="l" rtl="0">
              <a:spcBef>
                <a:spcPts val="0"/>
              </a:spcBef>
              <a:spcAft>
                <a:spcPts val="0"/>
              </a:spcAft>
              <a:buNone/>
            </a:pPr>
            <a:r>
              <a:rPr lang="en-US" sz="1800">
                <a:latin typeface="Arial"/>
                <a:ea typeface="Arial"/>
                <a:cs typeface="Arial"/>
                <a:sym typeface="Arial"/>
              </a:rPr>
              <a:t>Survey results will directly shape: </a:t>
            </a:r>
            <a:endParaRPr/>
          </a:p>
          <a:p>
            <a:pPr marL="457200" lvl="1" indent="-114300" algn="l" rtl="0">
              <a:spcBef>
                <a:spcPts val="0"/>
              </a:spcBef>
              <a:spcAft>
                <a:spcPts val="0"/>
              </a:spcAft>
              <a:buClr>
                <a:schemeClr val="dk1"/>
              </a:buClr>
              <a:buSzPts val="1800"/>
              <a:buFont typeface="Noto Sans Symbols"/>
              <a:buChar char="✔"/>
            </a:pPr>
            <a:r>
              <a:rPr lang="en-US" sz="1800">
                <a:latin typeface="Arial"/>
                <a:ea typeface="Arial"/>
                <a:cs typeface="Arial"/>
                <a:sym typeface="Arial"/>
              </a:rPr>
              <a:t>campaign toolkits</a:t>
            </a:r>
            <a:endParaRPr/>
          </a:p>
          <a:p>
            <a:pPr marL="457200" lvl="1" indent="-114300" algn="l" rtl="0">
              <a:spcBef>
                <a:spcPts val="0"/>
              </a:spcBef>
              <a:spcAft>
                <a:spcPts val="0"/>
              </a:spcAft>
              <a:buClr>
                <a:schemeClr val="dk1"/>
              </a:buClr>
              <a:buSzPts val="1800"/>
              <a:buFont typeface="Noto Sans Symbols"/>
              <a:buChar char="✔"/>
            </a:pPr>
            <a:r>
              <a:rPr lang="en-US" sz="1800">
                <a:latin typeface="Arial"/>
                <a:ea typeface="Arial"/>
                <a:cs typeface="Arial"/>
                <a:sym typeface="Arial"/>
              </a:rPr>
              <a:t>messaging guides</a:t>
            </a:r>
            <a:endParaRPr/>
          </a:p>
          <a:p>
            <a:pPr marL="457200" lvl="1" indent="-114300" algn="l" rtl="0">
              <a:spcBef>
                <a:spcPts val="0"/>
              </a:spcBef>
              <a:spcAft>
                <a:spcPts val="0"/>
              </a:spcAft>
              <a:buClr>
                <a:schemeClr val="dk1"/>
              </a:buClr>
              <a:buSzPts val="1800"/>
              <a:buFont typeface="Noto Sans Symbols"/>
              <a:buChar char="✔"/>
            </a:pPr>
            <a:r>
              <a:rPr lang="en-US" sz="1800">
                <a:latin typeface="Arial"/>
                <a:ea typeface="Arial"/>
                <a:cs typeface="Arial"/>
                <a:sym typeface="Arial"/>
              </a:rPr>
              <a:t>Canadian data and fact sheets</a:t>
            </a:r>
            <a:endParaRPr/>
          </a:p>
          <a:p>
            <a:pPr marL="457200" lvl="1" indent="-114300" algn="l" rtl="0">
              <a:spcBef>
                <a:spcPts val="0"/>
              </a:spcBef>
              <a:spcAft>
                <a:spcPts val="0"/>
              </a:spcAft>
              <a:buClr>
                <a:schemeClr val="dk1"/>
              </a:buClr>
              <a:buSzPts val="1800"/>
              <a:buFont typeface="Noto Sans Symbols"/>
              <a:buChar char="✔"/>
            </a:pPr>
            <a:r>
              <a:rPr lang="en-US" sz="1800">
                <a:latin typeface="Arial"/>
                <a:ea typeface="Arial"/>
                <a:cs typeface="Arial"/>
                <a:sym typeface="Arial"/>
              </a:rPr>
              <a:t>media templates</a:t>
            </a:r>
            <a:endParaRPr/>
          </a:p>
          <a:p>
            <a:pPr marL="457200" lvl="1" indent="-114300" algn="l" rtl="0">
              <a:spcBef>
                <a:spcPts val="0"/>
              </a:spcBef>
              <a:spcAft>
                <a:spcPts val="0"/>
              </a:spcAft>
              <a:buClr>
                <a:schemeClr val="dk1"/>
              </a:buClr>
              <a:buSzPts val="1800"/>
              <a:buFont typeface="Noto Sans Symbols"/>
              <a:buChar char="✔"/>
            </a:pPr>
            <a:r>
              <a:rPr lang="en-US" sz="1800">
                <a:latin typeface="Arial"/>
                <a:ea typeface="Arial"/>
                <a:cs typeface="Arial"/>
                <a:sym typeface="Arial"/>
              </a:rPr>
              <a:t>local activation resources</a:t>
            </a:r>
            <a:endParaRPr/>
          </a:p>
          <a:p>
            <a:pPr marL="0" lvl="0" indent="0" algn="l" rtl="0">
              <a:spcBef>
                <a:spcPts val="0"/>
              </a:spcBef>
              <a:spcAft>
                <a:spcPts val="0"/>
              </a:spcAft>
              <a:buNone/>
            </a:pPr>
            <a:endParaRPr/>
          </a:p>
        </p:txBody>
      </p:sp>
      <p:sp>
        <p:nvSpPr>
          <p:cNvPr id="304" name="Google Shape;304;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0" name="Google Shape;340;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Reminder of all the various ways you can access the content, keep apprised of Canadian Club activities, as well as resources and toolkit elements for campaigns, advocacy etc.  </a:t>
            </a:r>
            <a:endParaRPr/>
          </a:p>
          <a:p>
            <a:pPr marL="0" lvl="0" indent="0" algn="l" rtl="0">
              <a:spcBef>
                <a:spcPts val="0"/>
              </a:spcBef>
              <a:spcAft>
                <a:spcPts val="0"/>
              </a:spcAft>
              <a:buNone/>
            </a:pPr>
            <a:r>
              <a:rPr lang="en-US"/>
              <a:t>Also a reminder to copy and share the accompanying 1 pager document that highlights the key information from this webinar – and share the recording with Club Members who may not have been able to attend. </a:t>
            </a:r>
            <a:endParaRPr/>
          </a:p>
          <a:p>
            <a:pPr marL="0" lvl="0" indent="0" algn="l" rtl="0">
              <a:spcBef>
                <a:spcPts val="0"/>
              </a:spcBef>
              <a:spcAft>
                <a:spcPts val="0"/>
              </a:spcAft>
              <a:buNone/>
            </a:pPr>
            <a:endParaRPr/>
          </a:p>
          <a:p>
            <a:pPr marL="0" lvl="0" indent="0" algn="l" rtl="0">
              <a:spcBef>
                <a:spcPts val="0"/>
              </a:spcBef>
              <a:spcAft>
                <a:spcPts val="0"/>
              </a:spcAft>
              <a:buNone/>
            </a:pPr>
            <a:r>
              <a:rPr lang="en-US"/>
              <a:t>Club Calendar of events – how to submit your event / activity for posting on the Canada website? </a:t>
            </a:r>
            <a:endParaRPr/>
          </a:p>
        </p:txBody>
      </p:sp>
      <p:sp>
        <p:nvSpPr>
          <p:cNvPr id="341" name="Google Shape;341;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Google Shape;349;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0" name="Google Shape;350;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If you wish to solidify final points again:  Frame the Caucus as a national support system to strengthen and unify advocacy.</a:t>
            </a:r>
            <a:endParaRPr/>
          </a:p>
          <a:p>
            <a:pPr marL="0" lvl="0" indent="0" algn="l" rtl="0">
              <a:spcBef>
                <a:spcPts val="0"/>
              </a:spcBef>
              <a:spcAft>
                <a:spcPts val="0"/>
              </a:spcAft>
              <a:buNone/>
            </a:pPr>
            <a:endParaRPr/>
          </a:p>
          <a:p>
            <a:pPr marL="0" lvl="0" indent="0" algn="l" rtl="0">
              <a:spcBef>
                <a:spcPts val="0"/>
              </a:spcBef>
              <a:spcAft>
                <a:spcPts val="0"/>
              </a:spcAft>
              <a:buNone/>
            </a:pPr>
            <a:r>
              <a:rPr lang="en-US"/>
              <a:t> Emphasize practical, ready-to-use resources designed to reduce barriers and lighten the load for Clubs—especially those with limited capacity.</a:t>
            </a:r>
            <a:endParaRPr/>
          </a:p>
          <a:p>
            <a:pPr marL="0" lvl="0" indent="0" algn="l" rtl="0">
              <a:spcBef>
                <a:spcPts val="0"/>
              </a:spcBef>
              <a:spcAft>
                <a:spcPts val="0"/>
              </a:spcAft>
              <a:buNone/>
            </a:pPr>
            <a:endParaRPr/>
          </a:p>
          <a:p>
            <a:pPr marL="0" lvl="0" indent="0" algn="l" rtl="0">
              <a:spcBef>
                <a:spcPts val="0"/>
              </a:spcBef>
              <a:spcAft>
                <a:spcPts val="0"/>
              </a:spcAft>
              <a:buNone/>
            </a:pPr>
            <a:r>
              <a:rPr lang="en-US" sz="1200">
                <a:solidFill>
                  <a:schemeClr val="dk1"/>
                </a:solidFill>
                <a:latin typeface="Calibri"/>
                <a:ea typeface="Calibri"/>
                <a:cs typeface="Calibri"/>
                <a:sym typeface="Calibri"/>
              </a:rPr>
              <a:t>The </a:t>
            </a:r>
            <a:r>
              <a:rPr lang="en-US" sz="1200" b="1">
                <a:solidFill>
                  <a:schemeClr val="dk1"/>
                </a:solidFill>
                <a:latin typeface="Calibri"/>
                <a:ea typeface="Calibri"/>
                <a:cs typeface="Calibri"/>
                <a:sym typeface="Calibri"/>
              </a:rPr>
              <a:t>Zonta Canada Caucus</a:t>
            </a:r>
            <a:r>
              <a:rPr lang="en-US" sz="1200">
                <a:solidFill>
                  <a:schemeClr val="dk1"/>
                </a:solidFill>
                <a:latin typeface="Calibri"/>
                <a:ea typeface="Calibri"/>
                <a:cs typeface="Calibri"/>
                <a:sym typeface="Calibri"/>
              </a:rPr>
              <a:t> is set to elevate and unify advocacy efforts for Clubs across the country. With a focus on national alignment, Canadian-specific resources, and practical tools, the Caucus will help Clubs streamline preparation, strengthen messaging, and increase impact in their local communities.</a:t>
            </a:r>
            <a:endParaRPr/>
          </a:p>
          <a:p>
            <a:pPr marL="0" lvl="0" indent="0" algn="l" rtl="0">
              <a:spcBef>
                <a:spcPts val="0"/>
              </a:spcBef>
              <a:spcAft>
                <a:spcPts val="0"/>
              </a:spcAft>
              <a:buNone/>
            </a:pPr>
            <a:endParaRPr/>
          </a:p>
        </p:txBody>
      </p:sp>
      <p:sp>
        <p:nvSpPr>
          <p:cNvPr id="351" name="Google Shape;351;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Google Shape;357;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8" name="Google Shape;358;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Thank everyone.  </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359" name="Google Shape;359;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8" name="Google Shape;258;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dirty="0"/>
              <a:t>Highlight national alignment: consistent messaging and coordinated actions across Canada. </a:t>
            </a:r>
          </a:p>
          <a:p>
            <a:pPr marL="0" marR="0" lvl="0" indent="0" algn="l" rtl="0">
              <a:lnSpc>
                <a:spcPct val="100000"/>
              </a:lnSpc>
              <a:spcBef>
                <a:spcPts val="0"/>
              </a:spcBef>
              <a:spcAft>
                <a:spcPts val="0"/>
              </a:spcAft>
              <a:buClr>
                <a:schemeClr val="dk1"/>
              </a:buClr>
              <a:buSzPts val="1200"/>
              <a:buFont typeface="Calibri"/>
              <a:buNone/>
            </a:pPr>
            <a:r>
              <a:rPr lang="en-US" dirty="0"/>
              <a:t>Explain how streamlined prep helps Clubs spend more time on local impact. </a:t>
            </a:r>
          </a:p>
          <a:p>
            <a:pPr marL="0" marR="0" lvl="0" indent="0" algn="l" rtl="0">
              <a:lnSpc>
                <a:spcPct val="100000"/>
              </a:lnSpc>
              <a:spcBef>
                <a:spcPts val="0"/>
              </a:spcBef>
              <a:spcAft>
                <a:spcPts val="0"/>
              </a:spcAft>
              <a:buClr>
                <a:schemeClr val="dk1"/>
              </a:buClr>
              <a:buSzPts val="1200"/>
              <a:buFont typeface="Calibri"/>
              <a:buNone/>
            </a:pPr>
            <a:r>
              <a:rPr lang="en-US" dirty="0"/>
              <a:t>Reinforce that the goal is confidence and efficiency in advocacy.</a:t>
            </a:r>
            <a:endParaRPr dirty="0"/>
          </a:p>
          <a:p>
            <a:pPr marL="0" lvl="0" indent="0" algn="l" rtl="0">
              <a:spcBef>
                <a:spcPts val="0"/>
              </a:spcBef>
              <a:spcAft>
                <a:spcPts val="0"/>
              </a:spcAft>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6" name="Google Shape;266;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Strategic Plan is a living document with goals, actions and deadlines.</a:t>
            </a:r>
            <a:endParaRPr dirty="0"/>
          </a:p>
        </p:txBody>
      </p:sp>
      <p:sp>
        <p:nvSpPr>
          <p:cNvPr id="267" name="Google Shape;267;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6" name="Google Shape;27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Walk through supports: toolkits (guides, sample letters, media templates), campaign-in-a-box assets for key dates, and Canada-specific data (GBV, IPV, cyber safety, trafficking, climate impacts). Mention cross-club learning and shared best practices.</a:t>
            </a:r>
            <a:endParaRPr/>
          </a:p>
          <a:p>
            <a:pPr marL="0" lvl="0" indent="0" algn="l" rtl="0">
              <a:spcBef>
                <a:spcPts val="0"/>
              </a:spcBef>
              <a:spcAft>
                <a:spcPts val="0"/>
              </a:spcAft>
              <a:buNone/>
            </a:pPr>
            <a:endParaRPr/>
          </a:p>
        </p:txBody>
      </p:sp>
      <p:sp>
        <p:nvSpPr>
          <p:cNvPr id="277" name="Google Shape;277;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5" name="Google Shape;285;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Frame the Caucus as a national support system to strengthen and unify advocacy.</a:t>
            </a:r>
            <a:endParaRPr/>
          </a:p>
          <a:p>
            <a:pPr marL="0" lvl="0" indent="0" algn="l" rtl="0">
              <a:spcBef>
                <a:spcPts val="0"/>
              </a:spcBef>
              <a:spcAft>
                <a:spcPts val="0"/>
              </a:spcAft>
              <a:buNone/>
            </a:pPr>
            <a:endParaRPr/>
          </a:p>
          <a:p>
            <a:pPr marL="0" lvl="0" indent="0" algn="l" rtl="0">
              <a:spcBef>
                <a:spcPts val="0"/>
              </a:spcBef>
              <a:spcAft>
                <a:spcPts val="0"/>
              </a:spcAft>
              <a:buNone/>
            </a:pPr>
            <a:r>
              <a:rPr lang="en-US"/>
              <a:t> Emphasize practical, ready-to-use resources designed to reduce barriers and lighten the load for Clubs—especially those with limited capacity.</a:t>
            </a:r>
            <a:endParaRPr/>
          </a:p>
          <a:p>
            <a:pPr marL="0" lvl="0" indent="0" algn="l" rtl="0">
              <a:spcBef>
                <a:spcPts val="0"/>
              </a:spcBef>
              <a:spcAft>
                <a:spcPts val="0"/>
              </a:spcAft>
              <a:buNone/>
            </a:pPr>
            <a:endParaRPr/>
          </a:p>
          <a:p>
            <a:pPr marL="0" lvl="0" indent="0" algn="l" rtl="0">
              <a:spcBef>
                <a:spcPts val="0"/>
              </a:spcBef>
              <a:spcAft>
                <a:spcPts val="0"/>
              </a:spcAft>
              <a:buNone/>
            </a:pPr>
            <a:r>
              <a:rPr lang="en-US" sz="1200">
                <a:solidFill>
                  <a:schemeClr val="dk1"/>
                </a:solidFill>
                <a:latin typeface="Calibri"/>
                <a:ea typeface="Calibri"/>
                <a:cs typeface="Calibri"/>
                <a:sym typeface="Calibri"/>
              </a:rPr>
              <a:t>The </a:t>
            </a:r>
            <a:r>
              <a:rPr lang="en-US" sz="1200" b="1">
                <a:solidFill>
                  <a:schemeClr val="dk1"/>
                </a:solidFill>
                <a:latin typeface="Calibri"/>
                <a:ea typeface="Calibri"/>
                <a:cs typeface="Calibri"/>
                <a:sym typeface="Calibri"/>
              </a:rPr>
              <a:t>Zonta Canada Caucus</a:t>
            </a:r>
            <a:r>
              <a:rPr lang="en-US" sz="1200">
                <a:solidFill>
                  <a:schemeClr val="dk1"/>
                </a:solidFill>
                <a:latin typeface="Calibri"/>
                <a:ea typeface="Calibri"/>
                <a:cs typeface="Calibri"/>
                <a:sym typeface="Calibri"/>
              </a:rPr>
              <a:t> is set to elevate and unify advocacy efforts for Clubs across the country. With a focus on national alignment, Canadian-specific resources, and practical tools, the Caucus will help Clubs streamline preparation, strengthen messaging, and increase impact in their local communities.</a:t>
            </a:r>
            <a:endParaRPr/>
          </a:p>
          <a:p>
            <a:pPr marL="0" lvl="0" indent="0" algn="l" rtl="0">
              <a:spcBef>
                <a:spcPts val="0"/>
              </a:spcBef>
              <a:spcAft>
                <a:spcPts val="0"/>
              </a:spcAft>
              <a:buNone/>
            </a:pPr>
            <a:endParaRPr/>
          </a:p>
        </p:txBody>
      </p:sp>
      <p:sp>
        <p:nvSpPr>
          <p:cNvPr id="286" name="Google Shape;286;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4" name="Google Shape;29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Describe the March national webinar: meet delegates, review materials, and learn strategies for engaging MPs, municipal leaders, and media. Explain the April Member Survey’s purpose—capturing needs, barriers, and priorities—so toolkits, data sheets, and media templates reflect real Club requirements.</a:t>
            </a:r>
            <a:endParaRPr/>
          </a:p>
          <a:p>
            <a:pPr marL="0" lvl="0" indent="0" algn="l" rtl="0">
              <a:spcBef>
                <a:spcPts val="0"/>
              </a:spcBef>
              <a:spcAft>
                <a:spcPts val="0"/>
              </a:spcAft>
              <a:buNone/>
            </a:pPr>
            <a:endParaRPr/>
          </a:p>
          <a:p>
            <a:pPr marL="0" lvl="0" indent="0" algn="l" rtl="0">
              <a:spcBef>
                <a:spcPts val="0"/>
              </a:spcBef>
              <a:spcAft>
                <a:spcPts val="0"/>
              </a:spcAft>
              <a:buNone/>
            </a:pPr>
            <a:r>
              <a:rPr lang="en-US" sz="1800">
                <a:latin typeface="Arial"/>
                <a:ea typeface="Arial"/>
                <a:cs typeface="Arial"/>
                <a:sym typeface="Arial"/>
              </a:rPr>
              <a:t>National webinar: goals, strategy, resources, local alignment.</a:t>
            </a:r>
            <a:endParaRPr/>
          </a:p>
          <a:p>
            <a:pPr marL="0" lvl="0" indent="0" algn="l" rtl="0">
              <a:spcBef>
                <a:spcPts val="0"/>
              </a:spcBef>
              <a:spcAft>
                <a:spcPts val="0"/>
              </a:spcAft>
              <a:buNone/>
            </a:pPr>
            <a:r>
              <a:rPr lang="en-US" sz="1800">
                <a:latin typeface="Arial"/>
                <a:ea typeface="Arial"/>
                <a:cs typeface="Arial"/>
                <a:sym typeface="Arial"/>
              </a:rPr>
              <a:t>Member Survey coming this Spring to shape toolkits and materials, determine Club needs, learn barriers; better understand needs and deliver on those requirements.</a:t>
            </a:r>
            <a:endParaRPr/>
          </a:p>
          <a:p>
            <a:pPr marL="0" lvl="0" indent="0" algn="l" rtl="0">
              <a:spcBef>
                <a:spcPts val="0"/>
              </a:spcBef>
              <a:spcAft>
                <a:spcPts val="0"/>
              </a:spcAft>
              <a:buNone/>
            </a:pPr>
            <a:r>
              <a:rPr lang="en-US" sz="1800">
                <a:latin typeface="Arial"/>
                <a:ea typeface="Arial"/>
                <a:cs typeface="Arial"/>
                <a:sym typeface="Arial"/>
              </a:rPr>
              <a:t>Survey informs data sheets, media templates, activation resources, toolkits moving forward.</a:t>
            </a:r>
            <a:endParaRPr/>
          </a:p>
          <a:p>
            <a:pPr marL="0" lvl="0" indent="0" algn="l" rtl="0">
              <a:spcBef>
                <a:spcPts val="0"/>
              </a:spcBef>
              <a:spcAft>
                <a:spcPts val="0"/>
              </a:spcAft>
              <a:buNone/>
            </a:pPr>
            <a:r>
              <a:rPr lang="en-US" sz="1800">
                <a:latin typeface="Arial"/>
                <a:ea typeface="Arial"/>
                <a:cs typeface="Arial"/>
                <a:sym typeface="Arial"/>
              </a:rPr>
              <a:t>The Caucus’s goals and strategic approach.</a:t>
            </a:r>
            <a:endParaRPr/>
          </a:p>
          <a:p>
            <a:pPr marL="0" lvl="0" indent="0" algn="l" rtl="0">
              <a:spcBef>
                <a:spcPts val="0"/>
              </a:spcBef>
              <a:spcAft>
                <a:spcPts val="0"/>
              </a:spcAft>
              <a:buNone/>
            </a:pPr>
            <a:r>
              <a:rPr lang="en-US" sz="1800">
                <a:latin typeface="Arial"/>
                <a:ea typeface="Arial"/>
                <a:cs typeface="Arial"/>
                <a:sym typeface="Arial"/>
              </a:rPr>
              <a:t>How coordinated national resources will simplify local advocacy.</a:t>
            </a:r>
            <a:endParaRPr/>
          </a:p>
          <a:p>
            <a:pPr marL="0" lvl="0" indent="0" algn="l" rtl="0">
              <a:spcBef>
                <a:spcPts val="0"/>
              </a:spcBef>
              <a:spcAft>
                <a:spcPts val="0"/>
              </a:spcAft>
              <a:buNone/>
            </a:pPr>
            <a:r>
              <a:rPr lang="en-US" sz="1800">
                <a:latin typeface="Arial"/>
                <a:ea typeface="Arial"/>
                <a:cs typeface="Arial"/>
                <a:sym typeface="Arial"/>
              </a:rPr>
              <a:t>Expectations for upcoming toolkits, templates, and data sheets</a:t>
            </a:r>
            <a:endParaRPr/>
          </a:p>
          <a:p>
            <a:pPr marL="0" lvl="0" indent="0" algn="l" rtl="0">
              <a:spcBef>
                <a:spcPts val="0"/>
              </a:spcBef>
              <a:spcAft>
                <a:spcPts val="0"/>
              </a:spcAft>
              <a:buNone/>
            </a:pPr>
            <a:r>
              <a:rPr lang="en-US" sz="1800">
                <a:latin typeface="Arial"/>
                <a:ea typeface="Arial"/>
                <a:cs typeface="Arial"/>
                <a:sym typeface="Arial"/>
              </a:rPr>
              <a:t>How Clubs can align national messaging with local priorities</a:t>
            </a:r>
            <a:endParaRPr/>
          </a:p>
          <a:p>
            <a:pPr marL="0" lvl="0" indent="0" algn="l" rtl="0">
              <a:spcBef>
                <a:spcPts val="0"/>
              </a:spcBef>
              <a:spcAft>
                <a:spcPts val="0"/>
              </a:spcAft>
              <a:buNone/>
            </a:pPr>
            <a:r>
              <a:rPr lang="en-US" sz="1800">
                <a:latin typeface="Arial"/>
                <a:ea typeface="Arial"/>
                <a:cs typeface="Arial"/>
                <a:sym typeface="Arial"/>
              </a:rPr>
              <a:t>Survey results will directly shape: </a:t>
            </a:r>
            <a:endParaRPr/>
          </a:p>
          <a:p>
            <a:pPr marL="457200" lvl="1" indent="-114300" algn="l" rtl="0">
              <a:spcBef>
                <a:spcPts val="0"/>
              </a:spcBef>
              <a:spcAft>
                <a:spcPts val="0"/>
              </a:spcAft>
              <a:buClr>
                <a:schemeClr val="dk1"/>
              </a:buClr>
              <a:buSzPts val="1800"/>
              <a:buFont typeface="Noto Sans Symbols"/>
              <a:buChar char="✔"/>
            </a:pPr>
            <a:r>
              <a:rPr lang="en-US" sz="1800">
                <a:latin typeface="Arial"/>
                <a:ea typeface="Arial"/>
                <a:cs typeface="Arial"/>
                <a:sym typeface="Arial"/>
              </a:rPr>
              <a:t>campaign toolkits</a:t>
            </a:r>
            <a:endParaRPr/>
          </a:p>
          <a:p>
            <a:pPr marL="457200" lvl="1" indent="-114300" algn="l" rtl="0">
              <a:spcBef>
                <a:spcPts val="0"/>
              </a:spcBef>
              <a:spcAft>
                <a:spcPts val="0"/>
              </a:spcAft>
              <a:buClr>
                <a:schemeClr val="dk1"/>
              </a:buClr>
              <a:buSzPts val="1800"/>
              <a:buFont typeface="Noto Sans Symbols"/>
              <a:buChar char="✔"/>
            </a:pPr>
            <a:r>
              <a:rPr lang="en-US" sz="1800">
                <a:latin typeface="Arial"/>
                <a:ea typeface="Arial"/>
                <a:cs typeface="Arial"/>
                <a:sym typeface="Arial"/>
              </a:rPr>
              <a:t>messaging guides</a:t>
            </a:r>
            <a:endParaRPr/>
          </a:p>
          <a:p>
            <a:pPr marL="457200" lvl="1" indent="-114300" algn="l" rtl="0">
              <a:spcBef>
                <a:spcPts val="0"/>
              </a:spcBef>
              <a:spcAft>
                <a:spcPts val="0"/>
              </a:spcAft>
              <a:buClr>
                <a:schemeClr val="dk1"/>
              </a:buClr>
              <a:buSzPts val="1800"/>
              <a:buFont typeface="Noto Sans Symbols"/>
              <a:buChar char="✔"/>
            </a:pPr>
            <a:r>
              <a:rPr lang="en-US" sz="1800">
                <a:latin typeface="Arial"/>
                <a:ea typeface="Arial"/>
                <a:cs typeface="Arial"/>
                <a:sym typeface="Arial"/>
              </a:rPr>
              <a:t>Canadian data and fact sheets</a:t>
            </a:r>
            <a:endParaRPr/>
          </a:p>
          <a:p>
            <a:pPr marL="457200" lvl="1" indent="-114300" algn="l" rtl="0">
              <a:spcBef>
                <a:spcPts val="0"/>
              </a:spcBef>
              <a:spcAft>
                <a:spcPts val="0"/>
              </a:spcAft>
              <a:buClr>
                <a:schemeClr val="dk1"/>
              </a:buClr>
              <a:buSzPts val="1800"/>
              <a:buFont typeface="Noto Sans Symbols"/>
              <a:buChar char="✔"/>
            </a:pPr>
            <a:r>
              <a:rPr lang="en-US" sz="1800">
                <a:latin typeface="Arial"/>
                <a:ea typeface="Arial"/>
                <a:cs typeface="Arial"/>
                <a:sym typeface="Arial"/>
              </a:rPr>
              <a:t>media templates</a:t>
            </a:r>
            <a:endParaRPr/>
          </a:p>
          <a:p>
            <a:pPr marL="457200" lvl="1" indent="-114300" algn="l" rtl="0">
              <a:spcBef>
                <a:spcPts val="0"/>
              </a:spcBef>
              <a:spcAft>
                <a:spcPts val="0"/>
              </a:spcAft>
              <a:buClr>
                <a:schemeClr val="dk1"/>
              </a:buClr>
              <a:buSzPts val="1800"/>
              <a:buFont typeface="Noto Sans Symbols"/>
              <a:buChar char="✔"/>
            </a:pPr>
            <a:r>
              <a:rPr lang="en-US" sz="1800">
                <a:latin typeface="Arial"/>
                <a:ea typeface="Arial"/>
                <a:cs typeface="Arial"/>
                <a:sym typeface="Arial"/>
              </a:rPr>
              <a:t>local activation resources</a:t>
            </a:r>
            <a:endParaRPr/>
          </a:p>
          <a:p>
            <a:pPr marL="0" lvl="0" indent="0" algn="l" rtl="0">
              <a:spcBef>
                <a:spcPts val="0"/>
              </a:spcBef>
              <a:spcAft>
                <a:spcPts val="0"/>
              </a:spcAft>
              <a:buNone/>
            </a:pPr>
            <a:endParaRPr/>
          </a:p>
        </p:txBody>
      </p:sp>
      <p:sp>
        <p:nvSpPr>
          <p:cNvPr id="295" name="Google Shape;29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g3bae063503a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1" name="Google Shape;321;g3bae063503a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Preview two coordinated campaigns: Feb 22 Human Trafficking Awareness Day and Mar 8 International Women’s Day &amp; Zonta Rose Day. Explain that unified messaging, Canadian data, and ready-to-launch materials will be provided so Clubs can activate quickly and consistently.</a:t>
            </a:r>
            <a:endParaRPr/>
          </a:p>
          <a:p>
            <a:pPr marL="0" lvl="0" indent="0" algn="l" rtl="0">
              <a:spcBef>
                <a:spcPts val="0"/>
              </a:spcBef>
              <a:spcAft>
                <a:spcPts val="0"/>
              </a:spcAft>
              <a:buNone/>
            </a:pPr>
            <a:endParaRPr/>
          </a:p>
        </p:txBody>
      </p:sp>
      <p:sp>
        <p:nvSpPr>
          <p:cNvPr id="322" name="Google Shape;322;g3bae063503a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a:extLst>
            <a:ext uri="{FF2B5EF4-FFF2-40B4-BE49-F238E27FC236}">
              <a16:creationId xmlns:a16="http://schemas.microsoft.com/office/drawing/2014/main" id="{38A60B42-D5BF-DCA6-2CA6-48438560CD3E}"/>
            </a:ext>
          </a:extLst>
        </p:cNvPr>
        <p:cNvGrpSpPr/>
        <p:nvPr/>
      </p:nvGrpSpPr>
      <p:grpSpPr>
        <a:xfrm>
          <a:off x="0" y="0"/>
          <a:ext cx="0" cy="0"/>
          <a:chOff x="0" y="0"/>
          <a:chExt cx="0" cy="0"/>
        </a:xfrm>
      </p:grpSpPr>
      <p:sp>
        <p:nvSpPr>
          <p:cNvPr id="275" name="Google Shape;275;p6:notes">
            <a:extLst>
              <a:ext uri="{FF2B5EF4-FFF2-40B4-BE49-F238E27FC236}">
                <a16:creationId xmlns:a16="http://schemas.microsoft.com/office/drawing/2014/main" id="{E2C22160-B832-F74A-5B6E-0BF85DE954A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6" name="Google Shape;276;p6:notes">
            <a:extLst>
              <a:ext uri="{FF2B5EF4-FFF2-40B4-BE49-F238E27FC236}">
                <a16:creationId xmlns:a16="http://schemas.microsoft.com/office/drawing/2014/main" id="{2BE9D7CD-A3B8-11F2-CA61-2E7FF25CDB3F}"/>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Walk through supports: toolkits (guides, sample letters, media templates), campaign-in-a-box assets for key dates, and Canada-specific data (GBV, IPV, cyber safety, trafficking, climate impacts). Mention cross-club learning and shared best practices.</a:t>
            </a:r>
            <a:endParaRPr/>
          </a:p>
          <a:p>
            <a:pPr marL="0" lvl="0" indent="0" algn="l" rtl="0">
              <a:spcBef>
                <a:spcPts val="0"/>
              </a:spcBef>
              <a:spcAft>
                <a:spcPts val="0"/>
              </a:spcAft>
              <a:buNone/>
            </a:pPr>
            <a:endParaRPr/>
          </a:p>
        </p:txBody>
      </p:sp>
      <p:sp>
        <p:nvSpPr>
          <p:cNvPr id="277" name="Google Shape;277;p6:notes">
            <a:extLst>
              <a:ext uri="{FF2B5EF4-FFF2-40B4-BE49-F238E27FC236}">
                <a16:creationId xmlns:a16="http://schemas.microsoft.com/office/drawing/2014/main" id="{F998183B-983D-16B2-00ED-8EE19F253AF8}"/>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endParaRPr/>
          </a:p>
        </p:txBody>
      </p:sp>
    </p:spTree>
    <p:extLst>
      <p:ext uri="{BB962C8B-B14F-4D97-AF65-F5344CB8AC3E}">
        <p14:creationId xmlns:p14="http://schemas.microsoft.com/office/powerpoint/2010/main" val="33727302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a:extLst>
            <a:ext uri="{FF2B5EF4-FFF2-40B4-BE49-F238E27FC236}">
              <a16:creationId xmlns:a16="http://schemas.microsoft.com/office/drawing/2014/main" id="{0ED52D08-21D2-A6C7-B7DC-4D5E730F87AA}"/>
            </a:ext>
          </a:extLst>
        </p:cNvPr>
        <p:cNvGrpSpPr/>
        <p:nvPr/>
      </p:nvGrpSpPr>
      <p:grpSpPr>
        <a:xfrm>
          <a:off x="0" y="0"/>
          <a:ext cx="0" cy="0"/>
          <a:chOff x="0" y="0"/>
          <a:chExt cx="0" cy="0"/>
        </a:xfrm>
      </p:grpSpPr>
      <p:sp>
        <p:nvSpPr>
          <p:cNvPr id="275" name="Google Shape;275;p6:notes">
            <a:extLst>
              <a:ext uri="{FF2B5EF4-FFF2-40B4-BE49-F238E27FC236}">
                <a16:creationId xmlns:a16="http://schemas.microsoft.com/office/drawing/2014/main" id="{DF2AFC20-8015-7069-F1D6-7CDFF75BADF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6" name="Google Shape;276;p6:notes">
            <a:extLst>
              <a:ext uri="{FF2B5EF4-FFF2-40B4-BE49-F238E27FC236}">
                <a16:creationId xmlns:a16="http://schemas.microsoft.com/office/drawing/2014/main" id="{74BCD504-6C8A-93DC-DCFB-061425B44923}"/>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dirty="0"/>
              <a:t>Walk through supports: toolkits (guides, sample letters, media templates), campaign-in-a-box assets</a:t>
            </a:r>
            <a:endParaRPr dirty="0"/>
          </a:p>
        </p:txBody>
      </p:sp>
      <p:sp>
        <p:nvSpPr>
          <p:cNvPr id="277" name="Google Shape;277;p6:notes">
            <a:extLst>
              <a:ext uri="{FF2B5EF4-FFF2-40B4-BE49-F238E27FC236}">
                <a16:creationId xmlns:a16="http://schemas.microsoft.com/office/drawing/2014/main" id="{8A2E5565-FE91-8C0F-F7AC-259D5E06B5DF}"/>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endParaRPr/>
          </a:p>
        </p:txBody>
      </p:sp>
    </p:spTree>
    <p:extLst>
      <p:ext uri="{BB962C8B-B14F-4D97-AF65-F5344CB8AC3E}">
        <p14:creationId xmlns:p14="http://schemas.microsoft.com/office/powerpoint/2010/main" val="304582802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4 Columns w/Pulse" preserve="1" userDrawn="1">
  <p:cSld name="1_4 Columns w/Pulse">
    <p:spTree>
      <p:nvGrpSpPr>
        <p:cNvPr id="1" name="Shape 35"/>
        <p:cNvGrpSpPr/>
        <p:nvPr/>
      </p:nvGrpSpPr>
      <p:grpSpPr>
        <a:xfrm>
          <a:off x="0" y="0"/>
          <a:ext cx="0" cy="0"/>
          <a:chOff x="0" y="0"/>
          <a:chExt cx="0" cy="0"/>
        </a:xfrm>
      </p:grpSpPr>
      <p:sp>
        <p:nvSpPr>
          <p:cNvPr id="36" name="Google Shape;36;p42"/>
          <p:cNvSpPr/>
          <p:nvPr/>
        </p:nvSpPr>
        <p:spPr>
          <a:xfrm>
            <a:off x="0" y="0"/>
            <a:ext cx="12192000" cy="2199190"/>
          </a:xfrm>
          <a:prstGeom prst="rect">
            <a:avLst/>
          </a:prstGeom>
          <a:solidFill>
            <a:schemeClr val="accent1">
              <a:alpha val="6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Lato"/>
              <a:ea typeface="Lato"/>
              <a:cs typeface="Lato"/>
              <a:sym typeface="Lato"/>
            </a:endParaRPr>
          </a:p>
        </p:txBody>
      </p:sp>
      <p:pic>
        <p:nvPicPr>
          <p:cNvPr id="37" name="Google Shape;37;p42"/>
          <p:cNvPicPr preferRelativeResize="0"/>
          <p:nvPr/>
        </p:nvPicPr>
        <p:blipFill rotWithShape="1">
          <a:blip r:embed="rId2">
            <a:alphaModFix/>
          </a:blip>
          <a:srcRect l="70999" t="39422" b="15243"/>
          <a:stretch/>
        </p:blipFill>
        <p:spPr>
          <a:xfrm>
            <a:off x="1" y="0"/>
            <a:ext cx="4387079" cy="6858000"/>
          </a:xfrm>
          <a:custGeom>
            <a:avLst/>
            <a:gdLst/>
            <a:ahLst/>
            <a:cxnLst/>
            <a:rect l="l" t="t" r="r" b="b"/>
            <a:pathLst>
              <a:path w="4387079" h="6858000" extrusionOk="0">
                <a:moveTo>
                  <a:pt x="0" y="0"/>
                </a:moveTo>
                <a:lnTo>
                  <a:pt x="4387079" y="0"/>
                </a:lnTo>
                <a:lnTo>
                  <a:pt x="4387079" y="6858000"/>
                </a:lnTo>
                <a:lnTo>
                  <a:pt x="0" y="6858000"/>
                </a:lnTo>
                <a:close/>
              </a:path>
            </a:pathLst>
          </a:custGeom>
          <a:noFill/>
          <a:ln>
            <a:noFill/>
          </a:ln>
        </p:spPr>
      </p:pic>
      <p:sp>
        <p:nvSpPr>
          <p:cNvPr id="38" name="Google Shape;38;p42"/>
          <p:cNvSpPr txBox="1">
            <a:spLocks noGrp="1"/>
          </p:cNvSpPr>
          <p:nvPr>
            <p:ph type="ftr" idx="11"/>
          </p:nvPr>
        </p:nvSpPr>
        <p:spPr>
          <a:xfrm>
            <a:off x="4038600" y="6491344"/>
            <a:ext cx="4114800" cy="217056"/>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b="1" i="0">
                <a:latin typeface="Lato"/>
                <a:ea typeface="Lato"/>
                <a:cs typeface="Lato"/>
                <a:sym typeface="Lat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42"/>
          <p:cNvSpPr txBox="1">
            <a:spLocks noGrp="1"/>
          </p:cNvSpPr>
          <p:nvPr>
            <p:ph type="sldNum" idx="12"/>
          </p:nvPr>
        </p:nvSpPr>
        <p:spPr>
          <a:xfrm>
            <a:off x="9414075" y="6561831"/>
            <a:ext cx="2743200" cy="21705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1pPr>
            <a:lvl2pPr marL="0" marR="0" lvl="1"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2pPr>
            <a:lvl3pPr marL="0" marR="0" lvl="2"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3pPr>
            <a:lvl4pPr marL="0" marR="0" lvl="3"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4pPr>
            <a:lvl5pPr marL="0" marR="0" lvl="4"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5pPr>
            <a:lvl6pPr marL="0" marR="0" lvl="5"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6pPr>
            <a:lvl7pPr marL="0" marR="0" lvl="6"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7pPr>
            <a:lvl8pPr marL="0" marR="0" lvl="7"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8pPr>
            <a:lvl9pPr marL="0" marR="0" lvl="8"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
        <p:nvSpPr>
          <p:cNvPr id="48" name="Google Shape;48;p42"/>
          <p:cNvSpPr txBox="1">
            <a:spLocks noGrp="1"/>
          </p:cNvSpPr>
          <p:nvPr>
            <p:ph type="title"/>
          </p:nvPr>
        </p:nvSpPr>
        <p:spPr>
          <a:xfrm>
            <a:off x="309880" y="365125"/>
            <a:ext cx="11577320" cy="70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11733705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2_Blank">
  <p:cSld name="3_Blank">
    <p:spTree>
      <p:nvGrpSpPr>
        <p:cNvPr id="1" name="Shape 29"/>
        <p:cNvGrpSpPr/>
        <p:nvPr/>
      </p:nvGrpSpPr>
      <p:grpSpPr>
        <a:xfrm>
          <a:off x="0" y="0"/>
          <a:ext cx="0" cy="0"/>
          <a:chOff x="0" y="0"/>
          <a:chExt cx="0" cy="0"/>
        </a:xfrm>
      </p:grpSpPr>
      <p:sp>
        <p:nvSpPr>
          <p:cNvPr id="30" name="Google Shape;30;p19"/>
          <p:cNvSpPr txBox="1">
            <a:spLocks noGrp="1"/>
          </p:cNvSpPr>
          <p:nvPr>
            <p:ph type="body" idx="1"/>
          </p:nvPr>
        </p:nvSpPr>
        <p:spPr>
          <a:xfrm>
            <a:off x="314328" y="1312532"/>
            <a:ext cx="5327666" cy="4933079"/>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dk1"/>
              </a:buClr>
              <a:buSzPts val="2800"/>
              <a:buChar char="•"/>
              <a:defRPr sz="2800"/>
            </a:lvl1pPr>
            <a:lvl2pPr marL="914400" lvl="1" indent="-406400" algn="l">
              <a:lnSpc>
                <a:spcPct val="90000"/>
              </a:lnSpc>
              <a:spcBef>
                <a:spcPts val="500"/>
              </a:spcBef>
              <a:spcAft>
                <a:spcPts val="0"/>
              </a:spcAft>
              <a:buClr>
                <a:schemeClr val="dk1"/>
              </a:buClr>
              <a:buSzPts val="2800"/>
              <a:buChar char="•"/>
              <a:defRPr sz="2800"/>
            </a:lvl2pPr>
            <a:lvl3pPr marL="1371600" lvl="2" indent="-406400" algn="l">
              <a:lnSpc>
                <a:spcPct val="90000"/>
              </a:lnSpc>
              <a:spcBef>
                <a:spcPts val="500"/>
              </a:spcBef>
              <a:spcAft>
                <a:spcPts val="0"/>
              </a:spcAft>
              <a:buClr>
                <a:schemeClr val="dk1"/>
              </a:buClr>
              <a:buSzPts val="2800"/>
              <a:buChar char="•"/>
              <a:defRPr sz="2800"/>
            </a:lvl3pPr>
            <a:lvl4pPr marL="1828800" lvl="3" indent="-406400" algn="l">
              <a:lnSpc>
                <a:spcPct val="90000"/>
              </a:lnSpc>
              <a:spcBef>
                <a:spcPts val="500"/>
              </a:spcBef>
              <a:spcAft>
                <a:spcPts val="0"/>
              </a:spcAft>
              <a:buClr>
                <a:schemeClr val="dk1"/>
              </a:buClr>
              <a:buSzPts val="2800"/>
              <a:buChar char="•"/>
              <a:defRPr sz="2800"/>
            </a:lvl4pPr>
            <a:lvl5pPr marL="2286000" lvl="4" indent="-406400" algn="l">
              <a:lnSpc>
                <a:spcPct val="90000"/>
              </a:lnSpc>
              <a:spcBef>
                <a:spcPts val="500"/>
              </a:spcBef>
              <a:spcAft>
                <a:spcPts val="0"/>
              </a:spcAft>
              <a:buClr>
                <a:schemeClr val="dk1"/>
              </a:buClr>
              <a:buSzPts val="2800"/>
              <a:buChar char="•"/>
              <a:defRPr sz="28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 name="Google Shape;31;p19"/>
          <p:cNvSpPr txBox="1">
            <a:spLocks noGrp="1"/>
          </p:cNvSpPr>
          <p:nvPr>
            <p:ph type="ftr" idx="11"/>
          </p:nvPr>
        </p:nvSpPr>
        <p:spPr>
          <a:xfrm>
            <a:off x="4038600" y="6491344"/>
            <a:ext cx="4114800" cy="217056"/>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19"/>
          <p:cNvSpPr txBox="1">
            <a:spLocks noGrp="1"/>
          </p:cNvSpPr>
          <p:nvPr>
            <p:ph type="sldNum" idx="12"/>
          </p:nvPr>
        </p:nvSpPr>
        <p:spPr>
          <a:xfrm>
            <a:off x="9414075" y="6561831"/>
            <a:ext cx="2743200" cy="217056"/>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100" b="1" i="0">
                <a:solidFill>
                  <a:schemeClr val="dk1"/>
                </a:solidFill>
                <a:latin typeface="Lato"/>
                <a:ea typeface="Lato"/>
                <a:cs typeface="Lato"/>
                <a:sym typeface="Lato"/>
              </a:defRPr>
            </a:lvl1pPr>
            <a:lvl2pPr marL="0" lvl="1" indent="0" algn="r">
              <a:spcBef>
                <a:spcPts val="0"/>
              </a:spcBef>
              <a:buNone/>
              <a:defRPr sz="1100" b="1" i="0">
                <a:solidFill>
                  <a:schemeClr val="dk1"/>
                </a:solidFill>
                <a:latin typeface="Lato"/>
                <a:ea typeface="Lato"/>
                <a:cs typeface="Lato"/>
                <a:sym typeface="Lato"/>
              </a:defRPr>
            </a:lvl2pPr>
            <a:lvl3pPr marL="0" lvl="2" indent="0" algn="r">
              <a:spcBef>
                <a:spcPts val="0"/>
              </a:spcBef>
              <a:buNone/>
              <a:defRPr sz="1100" b="1" i="0">
                <a:solidFill>
                  <a:schemeClr val="dk1"/>
                </a:solidFill>
                <a:latin typeface="Lato"/>
                <a:ea typeface="Lato"/>
                <a:cs typeface="Lato"/>
                <a:sym typeface="Lato"/>
              </a:defRPr>
            </a:lvl3pPr>
            <a:lvl4pPr marL="0" lvl="3" indent="0" algn="r">
              <a:spcBef>
                <a:spcPts val="0"/>
              </a:spcBef>
              <a:buNone/>
              <a:defRPr sz="1100" b="1" i="0">
                <a:solidFill>
                  <a:schemeClr val="dk1"/>
                </a:solidFill>
                <a:latin typeface="Lato"/>
                <a:ea typeface="Lato"/>
                <a:cs typeface="Lato"/>
                <a:sym typeface="Lato"/>
              </a:defRPr>
            </a:lvl4pPr>
            <a:lvl5pPr marL="0" lvl="4" indent="0" algn="r">
              <a:spcBef>
                <a:spcPts val="0"/>
              </a:spcBef>
              <a:buNone/>
              <a:defRPr sz="1100" b="1" i="0">
                <a:solidFill>
                  <a:schemeClr val="dk1"/>
                </a:solidFill>
                <a:latin typeface="Lato"/>
                <a:ea typeface="Lato"/>
                <a:cs typeface="Lato"/>
                <a:sym typeface="Lato"/>
              </a:defRPr>
            </a:lvl5pPr>
            <a:lvl6pPr marL="0" lvl="5" indent="0" algn="r">
              <a:spcBef>
                <a:spcPts val="0"/>
              </a:spcBef>
              <a:buNone/>
              <a:defRPr sz="1100" b="1" i="0">
                <a:solidFill>
                  <a:schemeClr val="dk1"/>
                </a:solidFill>
                <a:latin typeface="Lato"/>
                <a:ea typeface="Lato"/>
                <a:cs typeface="Lato"/>
                <a:sym typeface="Lato"/>
              </a:defRPr>
            </a:lvl6pPr>
            <a:lvl7pPr marL="0" lvl="6" indent="0" algn="r">
              <a:spcBef>
                <a:spcPts val="0"/>
              </a:spcBef>
              <a:buNone/>
              <a:defRPr sz="1100" b="1" i="0">
                <a:solidFill>
                  <a:schemeClr val="dk1"/>
                </a:solidFill>
                <a:latin typeface="Lato"/>
                <a:ea typeface="Lato"/>
                <a:cs typeface="Lato"/>
                <a:sym typeface="Lato"/>
              </a:defRPr>
            </a:lvl7pPr>
            <a:lvl8pPr marL="0" lvl="7" indent="0" algn="r">
              <a:spcBef>
                <a:spcPts val="0"/>
              </a:spcBef>
              <a:buNone/>
              <a:defRPr sz="1100" b="1" i="0">
                <a:solidFill>
                  <a:schemeClr val="dk1"/>
                </a:solidFill>
                <a:latin typeface="Lato"/>
                <a:ea typeface="Lato"/>
                <a:cs typeface="Lato"/>
                <a:sym typeface="Lato"/>
              </a:defRPr>
            </a:lvl8pPr>
            <a:lvl9pPr marL="0" lvl="8" indent="0" algn="r">
              <a:spcBef>
                <a:spcPts val="0"/>
              </a:spcBef>
              <a:buNone/>
              <a:defRPr sz="1100" b="1" i="0">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
        <p:nvSpPr>
          <p:cNvPr id="33" name="Google Shape;33;p19"/>
          <p:cNvSpPr txBox="1">
            <a:spLocks noGrp="1"/>
          </p:cNvSpPr>
          <p:nvPr>
            <p:ph type="title"/>
          </p:nvPr>
        </p:nvSpPr>
        <p:spPr>
          <a:xfrm>
            <a:off x="309880" y="365125"/>
            <a:ext cx="11577320" cy="70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6"/>
              </a:buClr>
              <a:buSzPts val="4400"/>
              <a:buFont typeface="Lato"/>
              <a:buNone/>
              <a:defRPr b="1" i="0" cap="none">
                <a:solidFill>
                  <a:schemeClr val="accent6"/>
                </a:solidFill>
                <a:latin typeface="Lato"/>
                <a:ea typeface="Lato"/>
                <a:cs typeface="Lato"/>
                <a:sym typeface="Lat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 name="Google Shape;34;p19"/>
          <p:cNvSpPr>
            <a:spLocks noGrp="1"/>
          </p:cNvSpPr>
          <p:nvPr>
            <p:ph type="pic" idx="2"/>
          </p:nvPr>
        </p:nvSpPr>
        <p:spPr>
          <a:xfrm>
            <a:off x="6559550" y="1313249"/>
            <a:ext cx="5327650" cy="4932362"/>
          </a:xfrm>
          <a:prstGeom prst="rect">
            <a:avLst/>
          </a:prstGeom>
          <a:noFill/>
          <a:ln>
            <a:noFill/>
          </a:ln>
        </p:spPr>
        <p:txBody>
          <a:bodyPr/>
          <a:lstStyle/>
          <a:p>
            <a:endParaRPr lang="en-CA"/>
          </a:p>
        </p:txBody>
      </p:sp>
    </p:spTree>
    <p:extLst>
      <p:ext uri="{BB962C8B-B14F-4D97-AF65-F5344CB8AC3E}">
        <p14:creationId xmlns:p14="http://schemas.microsoft.com/office/powerpoint/2010/main" val="3577771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p:cSld name="3_Blank">
    <p:spTree>
      <p:nvGrpSpPr>
        <p:cNvPr id="1" name="Shape 43"/>
        <p:cNvGrpSpPr/>
        <p:nvPr/>
      </p:nvGrpSpPr>
      <p:grpSpPr>
        <a:xfrm>
          <a:off x="0" y="0"/>
          <a:ext cx="0" cy="0"/>
          <a:chOff x="0" y="0"/>
          <a:chExt cx="0" cy="0"/>
        </a:xfrm>
      </p:grpSpPr>
      <p:sp>
        <p:nvSpPr>
          <p:cNvPr id="44" name="Google Shape;44;p21"/>
          <p:cNvSpPr txBox="1">
            <a:spLocks noGrp="1"/>
          </p:cNvSpPr>
          <p:nvPr>
            <p:ph type="body" idx="1"/>
          </p:nvPr>
        </p:nvSpPr>
        <p:spPr>
          <a:xfrm>
            <a:off x="309563" y="1290742"/>
            <a:ext cx="11577637" cy="4933079"/>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dk1"/>
              </a:buClr>
              <a:buSzPts val="2800"/>
              <a:buChar char="•"/>
              <a:defRPr sz="2800"/>
            </a:lvl1pPr>
            <a:lvl2pPr marL="914400" lvl="1" indent="-406400" algn="l">
              <a:lnSpc>
                <a:spcPct val="90000"/>
              </a:lnSpc>
              <a:spcBef>
                <a:spcPts val="500"/>
              </a:spcBef>
              <a:spcAft>
                <a:spcPts val="0"/>
              </a:spcAft>
              <a:buClr>
                <a:schemeClr val="dk1"/>
              </a:buClr>
              <a:buSzPts val="2800"/>
              <a:buChar char="•"/>
              <a:defRPr sz="2800"/>
            </a:lvl2pPr>
            <a:lvl3pPr marL="1371600" lvl="2" indent="-406400" algn="l">
              <a:lnSpc>
                <a:spcPct val="90000"/>
              </a:lnSpc>
              <a:spcBef>
                <a:spcPts val="500"/>
              </a:spcBef>
              <a:spcAft>
                <a:spcPts val="0"/>
              </a:spcAft>
              <a:buClr>
                <a:schemeClr val="dk1"/>
              </a:buClr>
              <a:buSzPts val="2800"/>
              <a:buChar char="•"/>
              <a:defRPr sz="2800"/>
            </a:lvl3pPr>
            <a:lvl4pPr marL="1828800" lvl="3" indent="-406400" algn="l">
              <a:lnSpc>
                <a:spcPct val="90000"/>
              </a:lnSpc>
              <a:spcBef>
                <a:spcPts val="500"/>
              </a:spcBef>
              <a:spcAft>
                <a:spcPts val="0"/>
              </a:spcAft>
              <a:buClr>
                <a:schemeClr val="dk1"/>
              </a:buClr>
              <a:buSzPts val="2800"/>
              <a:buChar char="•"/>
              <a:defRPr sz="2800"/>
            </a:lvl4pPr>
            <a:lvl5pPr marL="2286000" lvl="4" indent="-406400" algn="l">
              <a:lnSpc>
                <a:spcPct val="90000"/>
              </a:lnSpc>
              <a:spcBef>
                <a:spcPts val="500"/>
              </a:spcBef>
              <a:spcAft>
                <a:spcPts val="0"/>
              </a:spcAft>
              <a:buClr>
                <a:schemeClr val="dk1"/>
              </a:buClr>
              <a:buSzPts val="2800"/>
              <a:buChar char="•"/>
              <a:defRPr sz="28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 name="Google Shape;45;p21"/>
          <p:cNvSpPr txBox="1">
            <a:spLocks noGrp="1"/>
          </p:cNvSpPr>
          <p:nvPr>
            <p:ph type="ftr" idx="11"/>
          </p:nvPr>
        </p:nvSpPr>
        <p:spPr>
          <a:xfrm>
            <a:off x="4038600" y="6491344"/>
            <a:ext cx="4114800" cy="217056"/>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 name="Google Shape;46;p21"/>
          <p:cNvSpPr txBox="1">
            <a:spLocks noGrp="1"/>
          </p:cNvSpPr>
          <p:nvPr>
            <p:ph type="sldNum" idx="12"/>
          </p:nvPr>
        </p:nvSpPr>
        <p:spPr>
          <a:xfrm>
            <a:off x="9414075" y="6561831"/>
            <a:ext cx="2743200" cy="217056"/>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100" b="1" i="0">
                <a:solidFill>
                  <a:schemeClr val="dk1"/>
                </a:solidFill>
                <a:latin typeface="Lato"/>
                <a:ea typeface="Lato"/>
                <a:cs typeface="Lato"/>
                <a:sym typeface="Lato"/>
              </a:defRPr>
            </a:lvl1pPr>
            <a:lvl2pPr marL="0" lvl="1" indent="0" algn="r">
              <a:spcBef>
                <a:spcPts val="0"/>
              </a:spcBef>
              <a:buNone/>
              <a:defRPr sz="1100" b="1" i="0">
                <a:solidFill>
                  <a:schemeClr val="dk1"/>
                </a:solidFill>
                <a:latin typeface="Lato"/>
                <a:ea typeface="Lato"/>
                <a:cs typeface="Lato"/>
                <a:sym typeface="Lato"/>
              </a:defRPr>
            </a:lvl2pPr>
            <a:lvl3pPr marL="0" lvl="2" indent="0" algn="r">
              <a:spcBef>
                <a:spcPts val="0"/>
              </a:spcBef>
              <a:buNone/>
              <a:defRPr sz="1100" b="1" i="0">
                <a:solidFill>
                  <a:schemeClr val="dk1"/>
                </a:solidFill>
                <a:latin typeface="Lato"/>
                <a:ea typeface="Lato"/>
                <a:cs typeface="Lato"/>
                <a:sym typeface="Lato"/>
              </a:defRPr>
            </a:lvl3pPr>
            <a:lvl4pPr marL="0" lvl="3" indent="0" algn="r">
              <a:spcBef>
                <a:spcPts val="0"/>
              </a:spcBef>
              <a:buNone/>
              <a:defRPr sz="1100" b="1" i="0">
                <a:solidFill>
                  <a:schemeClr val="dk1"/>
                </a:solidFill>
                <a:latin typeface="Lato"/>
                <a:ea typeface="Lato"/>
                <a:cs typeface="Lato"/>
                <a:sym typeface="Lato"/>
              </a:defRPr>
            </a:lvl4pPr>
            <a:lvl5pPr marL="0" lvl="4" indent="0" algn="r">
              <a:spcBef>
                <a:spcPts val="0"/>
              </a:spcBef>
              <a:buNone/>
              <a:defRPr sz="1100" b="1" i="0">
                <a:solidFill>
                  <a:schemeClr val="dk1"/>
                </a:solidFill>
                <a:latin typeface="Lato"/>
                <a:ea typeface="Lato"/>
                <a:cs typeface="Lato"/>
                <a:sym typeface="Lato"/>
              </a:defRPr>
            </a:lvl5pPr>
            <a:lvl6pPr marL="0" lvl="5" indent="0" algn="r">
              <a:spcBef>
                <a:spcPts val="0"/>
              </a:spcBef>
              <a:buNone/>
              <a:defRPr sz="1100" b="1" i="0">
                <a:solidFill>
                  <a:schemeClr val="dk1"/>
                </a:solidFill>
                <a:latin typeface="Lato"/>
                <a:ea typeface="Lato"/>
                <a:cs typeface="Lato"/>
                <a:sym typeface="Lato"/>
              </a:defRPr>
            </a:lvl6pPr>
            <a:lvl7pPr marL="0" lvl="6" indent="0" algn="r">
              <a:spcBef>
                <a:spcPts val="0"/>
              </a:spcBef>
              <a:buNone/>
              <a:defRPr sz="1100" b="1" i="0">
                <a:solidFill>
                  <a:schemeClr val="dk1"/>
                </a:solidFill>
                <a:latin typeface="Lato"/>
                <a:ea typeface="Lato"/>
                <a:cs typeface="Lato"/>
                <a:sym typeface="Lato"/>
              </a:defRPr>
            </a:lvl7pPr>
            <a:lvl8pPr marL="0" lvl="7" indent="0" algn="r">
              <a:spcBef>
                <a:spcPts val="0"/>
              </a:spcBef>
              <a:buNone/>
              <a:defRPr sz="1100" b="1" i="0">
                <a:solidFill>
                  <a:schemeClr val="dk1"/>
                </a:solidFill>
                <a:latin typeface="Lato"/>
                <a:ea typeface="Lato"/>
                <a:cs typeface="Lato"/>
                <a:sym typeface="Lato"/>
              </a:defRPr>
            </a:lvl8pPr>
            <a:lvl9pPr marL="0" lvl="8" indent="0" algn="r">
              <a:spcBef>
                <a:spcPts val="0"/>
              </a:spcBef>
              <a:buNone/>
              <a:defRPr sz="1100" b="1" i="0">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
        <p:nvSpPr>
          <p:cNvPr id="47" name="Google Shape;47;p21"/>
          <p:cNvSpPr txBox="1">
            <a:spLocks noGrp="1"/>
          </p:cNvSpPr>
          <p:nvPr>
            <p:ph type="title"/>
          </p:nvPr>
        </p:nvSpPr>
        <p:spPr>
          <a:xfrm>
            <a:off x="309880" y="365125"/>
            <a:ext cx="11577320" cy="70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6"/>
              </a:buClr>
              <a:buSzPts val="4400"/>
              <a:buFont typeface="Lato"/>
              <a:buNone/>
              <a:defRPr b="1" i="0" cap="none">
                <a:solidFill>
                  <a:schemeClr val="accent6"/>
                </a:solidFill>
                <a:latin typeface="Lato"/>
                <a:ea typeface="Lato"/>
                <a:cs typeface="Lato"/>
                <a:sym typeface="Lat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33912828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8 Cycle/Parts">
  <p:cSld name="8 Cycle/Parts">
    <p:bg>
      <p:bgPr>
        <a:solidFill>
          <a:schemeClr val="accent4"/>
        </a:solidFill>
        <a:effectLst/>
      </p:bgPr>
    </p:bg>
    <p:spTree>
      <p:nvGrpSpPr>
        <p:cNvPr id="1" name="Shape 121"/>
        <p:cNvGrpSpPr/>
        <p:nvPr/>
      </p:nvGrpSpPr>
      <p:grpSpPr>
        <a:xfrm>
          <a:off x="0" y="0"/>
          <a:ext cx="0" cy="0"/>
          <a:chOff x="0" y="0"/>
          <a:chExt cx="0" cy="0"/>
        </a:xfrm>
      </p:grpSpPr>
      <p:sp>
        <p:nvSpPr>
          <p:cNvPr id="122" name="Google Shape;122;p51"/>
          <p:cNvSpPr/>
          <p:nvPr/>
        </p:nvSpPr>
        <p:spPr>
          <a:xfrm>
            <a:off x="2554883" y="43062"/>
            <a:ext cx="6771876" cy="6771876"/>
          </a:xfrm>
          <a:custGeom>
            <a:avLst/>
            <a:gdLst/>
            <a:ahLst/>
            <a:cxnLst/>
            <a:rect l="l" t="t" r="r" b="b"/>
            <a:pathLst>
              <a:path w="4114800" h="4114800" extrusionOk="0">
                <a:moveTo>
                  <a:pt x="2057399" y="1081094"/>
                </a:moveTo>
                <a:cubicBezTo>
                  <a:pt x="1925549" y="1081094"/>
                  <a:pt x="1797729" y="1106811"/>
                  <a:pt x="1677394" y="1157862"/>
                </a:cubicBezTo>
                <a:cubicBezTo>
                  <a:pt x="1561090" y="1206994"/>
                  <a:pt x="1456684" y="1277429"/>
                  <a:pt x="1367057" y="1367057"/>
                </a:cubicBezTo>
                <a:cubicBezTo>
                  <a:pt x="1277429" y="1456684"/>
                  <a:pt x="1206994" y="1561090"/>
                  <a:pt x="1157862" y="1677394"/>
                </a:cubicBezTo>
                <a:cubicBezTo>
                  <a:pt x="1107003" y="1797729"/>
                  <a:pt x="1081094" y="1925549"/>
                  <a:pt x="1081094" y="2057399"/>
                </a:cubicBezTo>
                <a:cubicBezTo>
                  <a:pt x="1081094" y="2189249"/>
                  <a:pt x="1106811" y="2317069"/>
                  <a:pt x="1157862" y="2437404"/>
                </a:cubicBezTo>
                <a:cubicBezTo>
                  <a:pt x="1206994" y="2553708"/>
                  <a:pt x="1277429" y="2658114"/>
                  <a:pt x="1367057" y="2747741"/>
                </a:cubicBezTo>
                <a:cubicBezTo>
                  <a:pt x="1456684" y="2837369"/>
                  <a:pt x="1561090" y="2907804"/>
                  <a:pt x="1677394" y="2956936"/>
                </a:cubicBezTo>
                <a:cubicBezTo>
                  <a:pt x="1797729" y="3007795"/>
                  <a:pt x="1925549" y="3033704"/>
                  <a:pt x="2057399" y="3033704"/>
                </a:cubicBezTo>
                <a:cubicBezTo>
                  <a:pt x="2189249" y="3033704"/>
                  <a:pt x="2317069" y="3007987"/>
                  <a:pt x="2437404" y="2956936"/>
                </a:cubicBezTo>
                <a:cubicBezTo>
                  <a:pt x="2553708" y="2907804"/>
                  <a:pt x="2658114" y="2837369"/>
                  <a:pt x="2747741" y="2747741"/>
                </a:cubicBezTo>
                <a:cubicBezTo>
                  <a:pt x="2837369" y="2658114"/>
                  <a:pt x="2907804" y="2553708"/>
                  <a:pt x="2956936" y="2437404"/>
                </a:cubicBezTo>
                <a:cubicBezTo>
                  <a:pt x="3007795" y="2317069"/>
                  <a:pt x="3033704" y="2189249"/>
                  <a:pt x="3033704" y="2057399"/>
                </a:cubicBezTo>
                <a:cubicBezTo>
                  <a:pt x="3033704" y="1925549"/>
                  <a:pt x="3007987" y="1797729"/>
                  <a:pt x="2956936" y="1677394"/>
                </a:cubicBezTo>
                <a:cubicBezTo>
                  <a:pt x="2907804" y="1561090"/>
                  <a:pt x="2837369" y="1456684"/>
                  <a:pt x="2747741" y="1367057"/>
                </a:cubicBezTo>
                <a:cubicBezTo>
                  <a:pt x="2658114" y="1277429"/>
                  <a:pt x="2553708" y="1206994"/>
                  <a:pt x="2437404" y="1157862"/>
                </a:cubicBezTo>
                <a:cubicBezTo>
                  <a:pt x="2317069" y="1106811"/>
                  <a:pt x="2189249" y="1081094"/>
                  <a:pt x="2057399" y="1081094"/>
                </a:cubicBezTo>
                <a:close/>
                <a:moveTo>
                  <a:pt x="2057399" y="1004325"/>
                </a:moveTo>
                <a:cubicBezTo>
                  <a:pt x="2199613" y="1004325"/>
                  <a:pt x="2337413" y="1032154"/>
                  <a:pt x="2467344" y="1087043"/>
                </a:cubicBezTo>
                <a:cubicBezTo>
                  <a:pt x="2592669" y="1140014"/>
                  <a:pt x="2705327" y="1216015"/>
                  <a:pt x="2802055" y="1312743"/>
                </a:cubicBezTo>
                <a:cubicBezTo>
                  <a:pt x="2898784" y="1409472"/>
                  <a:pt x="2974593" y="1522130"/>
                  <a:pt x="3027755" y="1647455"/>
                </a:cubicBezTo>
                <a:cubicBezTo>
                  <a:pt x="3082644" y="1777385"/>
                  <a:pt x="3110473" y="1915185"/>
                  <a:pt x="3110473" y="2057399"/>
                </a:cubicBezTo>
                <a:cubicBezTo>
                  <a:pt x="3110473" y="2199613"/>
                  <a:pt x="3082644" y="2337413"/>
                  <a:pt x="3027755" y="2467344"/>
                </a:cubicBezTo>
                <a:cubicBezTo>
                  <a:pt x="2974785" y="2592669"/>
                  <a:pt x="2898784" y="2705327"/>
                  <a:pt x="2802055" y="2802055"/>
                </a:cubicBezTo>
                <a:cubicBezTo>
                  <a:pt x="2705327" y="2898784"/>
                  <a:pt x="2592669" y="2974593"/>
                  <a:pt x="2467344" y="3027755"/>
                </a:cubicBezTo>
                <a:cubicBezTo>
                  <a:pt x="2337413" y="3082644"/>
                  <a:pt x="2199613" y="3110473"/>
                  <a:pt x="2057399" y="3110473"/>
                </a:cubicBezTo>
                <a:cubicBezTo>
                  <a:pt x="1915185" y="3110473"/>
                  <a:pt x="1777385" y="3082644"/>
                  <a:pt x="1647455" y="3027755"/>
                </a:cubicBezTo>
                <a:cubicBezTo>
                  <a:pt x="1522130" y="2974785"/>
                  <a:pt x="1409472" y="2898784"/>
                  <a:pt x="1312743" y="2802055"/>
                </a:cubicBezTo>
                <a:cubicBezTo>
                  <a:pt x="1216015" y="2705327"/>
                  <a:pt x="1140206" y="2592669"/>
                  <a:pt x="1087043" y="2467344"/>
                </a:cubicBezTo>
                <a:cubicBezTo>
                  <a:pt x="1032154" y="2337413"/>
                  <a:pt x="1004325" y="2199613"/>
                  <a:pt x="1004325" y="2057399"/>
                </a:cubicBezTo>
                <a:cubicBezTo>
                  <a:pt x="1004325" y="1915185"/>
                  <a:pt x="1032154" y="1777385"/>
                  <a:pt x="1087043" y="1647455"/>
                </a:cubicBezTo>
                <a:cubicBezTo>
                  <a:pt x="1140014" y="1522130"/>
                  <a:pt x="1216015" y="1409472"/>
                  <a:pt x="1312743" y="1312743"/>
                </a:cubicBezTo>
                <a:cubicBezTo>
                  <a:pt x="1409472" y="1216015"/>
                  <a:pt x="1522130" y="1140206"/>
                  <a:pt x="1647455" y="1087043"/>
                </a:cubicBezTo>
                <a:cubicBezTo>
                  <a:pt x="1777385" y="1032154"/>
                  <a:pt x="1915185" y="1004325"/>
                  <a:pt x="2057399" y="1004325"/>
                </a:cubicBezTo>
                <a:close/>
                <a:moveTo>
                  <a:pt x="2057400" y="927749"/>
                </a:moveTo>
                <a:cubicBezTo>
                  <a:pt x="1904822" y="927749"/>
                  <a:pt x="1756851" y="957689"/>
                  <a:pt x="1617707" y="1016609"/>
                </a:cubicBezTo>
                <a:cubicBezTo>
                  <a:pt x="1483170" y="1073418"/>
                  <a:pt x="1362452" y="1154984"/>
                  <a:pt x="1258622" y="1258814"/>
                </a:cubicBezTo>
                <a:cubicBezTo>
                  <a:pt x="1154792" y="1362644"/>
                  <a:pt x="1073418" y="1483362"/>
                  <a:pt x="1016417" y="1617899"/>
                </a:cubicBezTo>
                <a:cubicBezTo>
                  <a:pt x="957497" y="1757234"/>
                  <a:pt x="927557" y="1905014"/>
                  <a:pt x="927557" y="2057592"/>
                </a:cubicBezTo>
                <a:cubicBezTo>
                  <a:pt x="927557" y="2210169"/>
                  <a:pt x="957497" y="2358141"/>
                  <a:pt x="1016417" y="2497284"/>
                </a:cubicBezTo>
                <a:cubicBezTo>
                  <a:pt x="1073226" y="2631821"/>
                  <a:pt x="1154792" y="2752540"/>
                  <a:pt x="1258622" y="2856370"/>
                </a:cubicBezTo>
                <a:cubicBezTo>
                  <a:pt x="1362452" y="2960199"/>
                  <a:pt x="1483170" y="3041574"/>
                  <a:pt x="1617707" y="3098575"/>
                </a:cubicBezTo>
                <a:cubicBezTo>
                  <a:pt x="1757043" y="3157495"/>
                  <a:pt x="1904822" y="3187435"/>
                  <a:pt x="2057400" y="3187435"/>
                </a:cubicBezTo>
                <a:cubicBezTo>
                  <a:pt x="2209978" y="3187435"/>
                  <a:pt x="2357949" y="3157495"/>
                  <a:pt x="2497092" y="3098575"/>
                </a:cubicBezTo>
                <a:cubicBezTo>
                  <a:pt x="2631629" y="3041766"/>
                  <a:pt x="2752348" y="2960199"/>
                  <a:pt x="2856178" y="2856370"/>
                </a:cubicBezTo>
                <a:cubicBezTo>
                  <a:pt x="2960007" y="2752540"/>
                  <a:pt x="3041382" y="2631821"/>
                  <a:pt x="3098383" y="2497284"/>
                </a:cubicBezTo>
                <a:cubicBezTo>
                  <a:pt x="3157303" y="2357949"/>
                  <a:pt x="3187243" y="2210169"/>
                  <a:pt x="3187243" y="2057592"/>
                </a:cubicBezTo>
                <a:cubicBezTo>
                  <a:pt x="3187243" y="1905014"/>
                  <a:pt x="3157303" y="1757043"/>
                  <a:pt x="3098383" y="1617899"/>
                </a:cubicBezTo>
                <a:cubicBezTo>
                  <a:pt x="3041574" y="1483362"/>
                  <a:pt x="2960007" y="1362644"/>
                  <a:pt x="2856178" y="1258814"/>
                </a:cubicBezTo>
                <a:cubicBezTo>
                  <a:pt x="2752348" y="1154984"/>
                  <a:pt x="2631629" y="1073610"/>
                  <a:pt x="2497092" y="1016609"/>
                </a:cubicBezTo>
                <a:cubicBezTo>
                  <a:pt x="2357949" y="957497"/>
                  <a:pt x="2209978" y="927749"/>
                  <a:pt x="2057400" y="927749"/>
                </a:cubicBezTo>
                <a:close/>
                <a:moveTo>
                  <a:pt x="2057400" y="874011"/>
                </a:moveTo>
                <a:cubicBezTo>
                  <a:pt x="2217079" y="874011"/>
                  <a:pt x="2372151" y="905294"/>
                  <a:pt x="2518012" y="967093"/>
                </a:cubicBezTo>
                <a:cubicBezTo>
                  <a:pt x="2658882" y="1026781"/>
                  <a:pt x="2785551" y="1111994"/>
                  <a:pt x="2894178" y="1220622"/>
                </a:cubicBezTo>
                <a:cubicBezTo>
                  <a:pt x="3002806" y="1329249"/>
                  <a:pt x="3088211" y="1455917"/>
                  <a:pt x="3147707" y="1596788"/>
                </a:cubicBezTo>
                <a:cubicBezTo>
                  <a:pt x="3209506" y="1742648"/>
                  <a:pt x="3240789" y="1897721"/>
                  <a:pt x="3240789" y="2057400"/>
                </a:cubicBezTo>
                <a:cubicBezTo>
                  <a:pt x="3240789" y="2217079"/>
                  <a:pt x="3209506" y="2372151"/>
                  <a:pt x="3147707" y="2518012"/>
                </a:cubicBezTo>
                <a:cubicBezTo>
                  <a:pt x="3088019" y="2658882"/>
                  <a:pt x="3002806" y="2785551"/>
                  <a:pt x="2894178" y="2894178"/>
                </a:cubicBezTo>
                <a:cubicBezTo>
                  <a:pt x="2785551" y="3002806"/>
                  <a:pt x="2658882" y="3088211"/>
                  <a:pt x="2518012" y="3147707"/>
                </a:cubicBezTo>
                <a:cubicBezTo>
                  <a:pt x="2372151" y="3209506"/>
                  <a:pt x="2217079" y="3240789"/>
                  <a:pt x="2057400" y="3240789"/>
                </a:cubicBezTo>
                <a:cubicBezTo>
                  <a:pt x="1897721" y="3240789"/>
                  <a:pt x="1742648" y="3209506"/>
                  <a:pt x="1596788" y="3147707"/>
                </a:cubicBezTo>
                <a:cubicBezTo>
                  <a:pt x="1455917" y="3088019"/>
                  <a:pt x="1329249" y="3002806"/>
                  <a:pt x="1220622" y="2894178"/>
                </a:cubicBezTo>
                <a:cubicBezTo>
                  <a:pt x="1111994" y="2785551"/>
                  <a:pt x="1026589" y="2658882"/>
                  <a:pt x="967093" y="2518012"/>
                </a:cubicBezTo>
                <a:cubicBezTo>
                  <a:pt x="905294" y="2372151"/>
                  <a:pt x="874011" y="2217079"/>
                  <a:pt x="874011" y="2057400"/>
                </a:cubicBezTo>
                <a:cubicBezTo>
                  <a:pt x="874011" y="1897721"/>
                  <a:pt x="905294" y="1742648"/>
                  <a:pt x="967093" y="1596788"/>
                </a:cubicBezTo>
                <a:cubicBezTo>
                  <a:pt x="1026781" y="1455917"/>
                  <a:pt x="1111994" y="1329249"/>
                  <a:pt x="1220622" y="1220622"/>
                </a:cubicBezTo>
                <a:cubicBezTo>
                  <a:pt x="1329249" y="1111994"/>
                  <a:pt x="1455917" y="1026589"/>
                  <a:pt x="1596788" y="967093"/>
                </a:cubicBezTo>
                <a:cubicBezTo>
                  <a:pt x="1742648" y="905294"/>
                  <a:pt x="1897721" y="874011"/>
                  <a:pt x="2057400" y="874011"/>
                </a:cubicBezTo>
                <a:close/>
                <a:moveTo>
                  <a:pt x="2057400" y="796859"/>
                </a:moveTo>
                <a:cubicBezTo>
                  <a:pt x="1887165" y="796859"/>
                  <a:pt x="1722113" y="830253"/>
                  <a:pt x="1566656" y="895890"/>
                </a:cubicBezTo>
                <a:cubicBezTo>
                  <a:pt x="1416573" y="959416"/>
                  <a:pt x="1281652" y="1050195"/>
                  <a:pt x="1165924" y="1166116"/>
                </a:cubicBezTo>
                <a:cubicBezTo>
                  <a:pt x="1050195" y="1281845"/>
                  <a:pt x="959224" y="1416765"/>
                  <a:pt x="895698" y="1566848"/>
                </a:cubicBezTo>
                <a:cubicBezTo>
                  <a:pt x="830061" y="1722305"/>
                  <a:pt x="796667" y="1887357"/>
                  <a:pt x="796667" y="2057592"/>
                </a:cubicBezTo>
                <a:cubicBezTo>
                  <a:pt x="796667" y="2227826"/>
                  <a:pt x="830061" y="2392879"/>
                  <a:pt x="895698" y="2548336"/>
                </a:cubicBezTo>
                <a:cubicBezTo>
                  <a:pt x="959224" y="2698418"/>
                  <a:pt x="1050003" y="2833339"/>
                  <a:pt x="1165924" y="2949068"/>
                </a:cubicBezTo>
                <a:cubicBezTo>
                  <a:pt x="1281652" y="3064797"/>
                  <a:pt x="1416573" y="3155768"/>
                  <a:pt x="1566656" y="3219294"/>
                </a:cubicBezTo>
                <a:cubicBezTo>
                  <a:pt x="1722113" y="3284931"/>
                  <a:pt x="1887165" y="3318325"/>
                  <a:pt x="2057400" y="3318325"/>
                </a:cubicBezTo>
                <a:cubicBezTo>
                  <a:pt x="2227634" y="3318325"/>
                  <a:pt x="2392687" y="3284931"/>
                  <a:pt x="2548143" y="3219294"/>
                </a:cubicBezTo>
                <a:cubicBezTo>
                  <a:pt x="2698226" y="3155768"/>
                  <a:pt x="2833147" y="3064989"/>
                  <a:pt x="2948876" y="2949068"/>
                </a:cubicBezTo>
                <a:cubicBezTo>
                  <a:pt x="3064605" y="2833339"/>
                  <a:pt x="3155575" y="2698418"/>
                  <a:pt x="3219102" y="2548336"/>
                </a:cubicBezTo>
                <a:cubicBezTo>
                  <a:pt x="3284739" y="2392879"/>
                  <a:pt x="3318133" y="2227826"/>
                  <a:pt x="3318133" y="2057592"/>
                </a:cubicBezTo>
                <a:cubicBezTo>
                  <a:pt x="3318133" y="1887357"/>
                  <a:pt x="3284739" y="1722305"/>
                  <a:pt x="3219102" y="1566848"/>
                </a:cubicBezTo>
                <a:cubicBezTo>
                  <a:pt x="3155575" y="1416765"/>
                  <a:pt x="3064797" y="1281845"/>
                  <a:pt x="2948876" y="1166116"/>
                </a:cubicBezTo>
                <a:cubicBezTo>
                  <a:pt x="2833147" y="1050387"/>
                  <a:pt x="2698226" y="959416"/>
                  <a:pt x="2548143" y="895890"/>
                </a:cubicBezTo>
                <a:cubicBezTo>
                  <a:pt x="2392687" y="830253"/>
                  <a:pt x="2227634" y="796859"/>
                  <a:pt x="2057400" y="796859"/>
                </a:cubicBezTo>
                <a:close/>
                <a:moveTo>
                  <a:pt x="2057400" y="758858"/>
                </a:moveTo>
                <a:cubicBezTo>
                  <a:pt x="2232816" y="758858"/>
                  <a:pt x="2402859" y="793212"/>
                  <a:pt x="2562921" y="860960"/>
                </a:cubicBezTo>
                <a:cubicBezTo>
                  <a:pt x="2717610" y="926406"/>
                  <a:pt x="2856562" y="1020063"/>
                  <a:pt x="2975745" y="1139247"/>
                </a:cubicBezTo>
                <a:cubicBezTo>
                  <a:pt x="3095120" y="1258622"/>
                  <a:pt x="3188778" y="1397381"/>
                  <a:pt x="3254031" y="1552070"/>
                </a:cubicBezTo>
                <a:cubicBezTo>
                  <a:pt x="3321780" y="1712133"/>
                  <a:pt x="3356134" y="1882367"/>
                  <a:pt x="3356134" y="2057592"/>
                </a:cubicBezTo>
                <a:cubicBezTo>
                  <a:pt x="3356134" y="2233008"/>
                  <a:pt x="3321780" y="2403051"/>
                  <a:pt x="3254031" y="2563113"/>
                </a:cubicBezTo>
                <a:cubicBezTo>
                  <a:pt x="3188586" y="2717802"/>
                  <a:pt x="3094928" y="2856754"/>
                  <a:pt x="2975745" y="2975937"/>
                </a:cubicBezTo>
                <a:cubicBezTo>
                  <a:pt x="2856370" y="3095312"/>
                  <a:pt x="2717610" y="3188970"/>
                  <a:pt x="2562921" y="3254223"/>
                </a:cubicBezTo>
                <a:cubicBezTo>
                  <a:pt x="2402859" y="3321972"/>
                  <a:pt x="2232816" y="3356326"/>
                  <a:pt x="2057400" y="3356326"/>
                </a:cubicBezTo>
                <a:cubicBezTo>
                  <a:pt x="1881983" y="3356326"/>
                  <a:pt x="1711941" y="3321972"/>
                  <a:pt x="1551878" y="3254223"/>
                </a:cubicBezTo>
                <a:cubicBezTo>
                  <a:pt x="1397189" y="3188778"/>
                  <a:pt x="1258238" y="3095120"/>
                  <a:pt x="1139055" y="2975937"/>
                </a:cubicBezTo>
                <a:cubicBezTo>
                  <a:pt x="1019679" y="2856562"/>
                  <a:pt x="926022" y="2717802"/>
                  <a:pt x="860768" y="2563113"/>
                </a:cubicBezTo>
                <a:cubicBezTo>
                  <a:pt x="793020" y="2403051"/>
                  <a:pt x="758666" y="2232816"/>
                  <a:pt x="758666" y="2057592"/>
                </a:cubicBezTo>
                <a:cubicBezTo>
                  <a:pt x="758666" y="1882175"/>
                  <a:pt x="793020" y="1712133"/>
                  <a:pt x="860768" y="1552070"/>
                </a:cubicBezTo>
                <a:cubicBezTo>
                  <a:pt x="926214" y="1397381"/>
                  <a:pt x="1019871" y="1258430"/>
                  <a:pt x="1139055" y="1139247"/>
                </a:cubicBezTo>
                <a:cubicBezTo>
                  <a:pt x="1258430" y="1019871"/>
                  <a:pt x="1397189" y="926214"/>
                  <a:pt x="1551878" y="860960"/>
                </a:cubicBezTo>
                <a:cubicBezTo>
                  <a:pt x="1711941" y="793212"/>
                  <a:pt x="1882175" y="758858"/>
                  <a:pt x="2057400" y="758858"/>
                </a:cubicBezTo>
                <a:close/>
                <a:moveTo>
                  <a:pt x="2057399" y="663280"/>
                </a:moveTo>
                <a:cubicBezTo>
                  <a:pt x="1869124" y="663280"/>
                  <a:pt x="1686607" y="700129"/>
                  <a:pt x="1514645" y="772868"/>
                </a:cubicBezTo>
                <a:cubicBezTo>
                  <a:pt x="1348633" y="843111"/>
                  <a:pt x="1199510" y="943678"/>
                  <a:pt x="1071498" y="1071690"/>
                </a:cubicBezTo>
                <a:cubicBezTo>
                  <a:pt x="943486" y="1199701"/>
                  <a:pt x="842919" y="1348825"/>
                  <a:pt x="772676" y="1514837"/>
                </a:cubicBezTo>
                <a:cubicBezTo>
                  <a:pt x="699938" y="1686799"/>
                  <a:pt x="663089" y="1869316"/>
                  <a:pt x="663089" y="2057591"/>
                </a:cubicBezTo>
                <a:cubicBezTo>
                  <a:pt x="663089" y="2245866"/>
                  <a:pt x="699938" y="2428384"/>
                  <a:pt x="772676" y="2600346"/>
                </a:cubicBezTo>
                <a:cubicBezTo>
                  <a:pt x="842919" y="2766358"/>
                  <a:pt x="943486" y="2915481"/>
                  <a:pt x="1071498" y="3043493"/>
                </a:cubicBezTo>
                <a:cubicBezTo>
                  <a:pt x="1199510" y="3171505"/>
                  <a:pt x="1348633" y="3272071"/>
                  <a:pt x="1514645" y="3342315"/>
                </a:cubicBezTo>
                <a:cubicBezTo>
                  <a:pt x="1686607" y="3415053"/>
                  <a:pt x="1869124" y="3451902"/>
                  <a:pt x="2057399" y="3451902"/>
                </a:cubicBezTo>
                <a:cubicBezTo>
                  <a:pt x="2245674" y="3451902"/>
                  <a:pt x="2428192" y="3415053"/>
                  <a:pt x="2600154" y="3342315"/>
                </a:cubicBezTo>
                <a:cubicBezTo>
                  <a:pt x="2766166" y="3272071"/>
                  <a:pt x="2915289" y="3171505"/>
                  <a:pt x="3043301" y="3043493"/>
                </a:cubicBezTo>
                <a:cubicBezTo>
                  <a:pt x="3171313" y="2915481"/>
                  <a:pt x="3271880" y="2766358"/>
                  <a:pt x="3342123" y="2600346"/>
                </a:cubicBezTo>
                <a:cubicBezTo>
                  <a:pt x="3414861" y="2428384"/>
                  <a:pt x="3451710" y="2245866"/>
                  <a:pt x="3451710" y="2057591"/>
                </a:cubicBezTo>
                <a:cubicBezTo>
                  <a:pt x="3451710" y="1869316"/>
                  <a:pt x="3414861" y="1686799"/>
                  <a:pt x="3342123" y="1514837"/>
                </a:cubicBezTo>
                <a:cubicBezTo>
                  <a:pt x="3271880" y="1348825"/>
                  <a:pt x="3171313" y="1199701"/>
                  <a:pt x="3043301" y="1071690"/>
                </a:cubicBezTo>
                <a:cubicBezTo>
                  <a:pt x="2915289" y="943678"/>
                  <a:pt x="2766166" y="843111"/>
                  <a:pt x="2600154" y="772868"/>
                </a:cubicBezTo>
                <a:cubicBezTo>
                  <a:pt x="2428192" y="700129"/>
                  <a:pt x="2245674" y="663280"/>
                  <a:pt x="2057399" y="663280"/>
                </a:cubicBezTo>
                <a:close/>
                <a:moveTo>
                  <a:pt x="2057399" y="632573"/>
                </a:moveTo>
                <a:cubicBezTo>
                  <a:pt x="2249705" y="632573"/>
                  <a:pt x="2436445" y="670190"/>
                  <a:pt x="2612053" y="744463"/>
                </a:cubicBezTo>
                <a:cubicBezTo>
                  <a:pt x="2781712" y="816242"/>
                  <a:pt x="2934098" y="918920"/>
                  <a:pt x="3064988" y="1049811"/>
                </a:cubicBezTo>
                <a:cubicBezTo>
                  <a:pt x="3195878" y="1180701"/>
                  <a:pt x="3298557" y="1333087"/>
                  <a:pt x="3370335" y="1502746"/>
                </a:cubicBezTo>
                <a:cubicBezTo>
                  <a:pt x="3444609" y="1678354"/>
                  <a:pt x="3482226" y="1865094"/>
                  <a:pt x="3482226" y="2057399"/>
                </a:cubicBezTo>
                <a:cubicBezTo>
                  <a:pt x="3482226" y="2249705"/>
                  <a:pt x="3444609" y="2436445"/>
                  <a:pt x="3370335" y="2612053"/>
                </a:cubicBezTo>
                <a:cubicBezTo>
                  <a:pt x="3298557" y="2781712"/>
                  <a:pt x="3195878" y="2934098"/>
                  <a:pt x="3064988" y="3064988"/>
                </a:cubicBezTo>
                <a:cubicBezTo>
                  <a:pt x="2934098" y="3195878"/>
                  <a:pt x="2781712" y="3298557"/>
                  <a:pt x="2612053" y="3370335"/>
                </a:cubicBezTo>
                <a:cubicBezTo>
                  <a:pt x="2436445" y="3444609"/>
                  <a:pt x="2249705" y="3482226"/>
                  <a:pt x="2057399" y="3482226"/>
                </a:cubicBezTo>
                <a:cubicBezTo>
                  <a:pt x="1865094" y="3482226"/>
                  <a:pt x="1678354" y="3444609"/>
                  <a:pt x="1502746" y="3370335"/>
                </a:cubicBezTo>
                <a:cubicBezTo>
                  <a:pt x="1333087" y="3298557"/>
                  <a:pt x="1180701" y="3195878"/>
                  <a:pt x="1049811" y="3064988"/>
                </a:cubicBezTo>
                <a:cubicBezTo>
                  <a:pt x="918920" y="2934098"/>
                  <a:pt x="816242" y="2781712"/>
                  <a:pt x="744463" y="2612053"/>
                </a:cubicBezTo>
                <a:cubicBezTo>
                  <a:pt x="670190" y="2436445"/>
                  <a:pt x="632573" y="2249705"/>
                  <a:pt x="632573" y="2057399"/>
                </a:cubicBezTo>
                <a:cubicBezTo>
                  <a:pt x="632573" y="1865094"/>
                  <a:pt x="670190" y="1678354"/>
                  <a:pt x="744463" y="1502746"/>
                </a:cubicBezTo>
                <a:cubicBezTo>
                  <a:pt x="816242" y="1333087"/>
                  <a:pt x="918920" y="1180701"/>
                  <a:pt x="1049811" y="1049811"/>
                </a:cubicBezTo>
                <a:cubicBezTo>
                  <a:pt x="1180701" y="918920"/>
                  <a:pt x="1333087" y="816242"/>
                  <a:pt x="1502746" y="744463"/>
                </a:cubicBezTo>
                <a:cubicBezTo>
                  <a:pt x="1678354" y="670190"/>
                  <a:pt x="1865094" y="632573"/>
                  <a:pt x="2057399" y="632573"/>
                </a:cubicBezTo>
                <a:close/>
                <a:moveTo>
                  <a:pt x="2057400" y="536804"/>
                </a:moveTo>
                <a:cubicBezTo>
                  <a:pt x="1852044" y="536804"/>
                  <a:pt x="1653021" y="576916"/>
                  <a:pt x="1465513" y="656372"/>
                </a:cubicBezTo>
                <a:cubicBezTo>
                  <a:pt x="1284531" y="732948"/>
                  <a:pt x="1121782" y="842536"/>
                  <a:pt x="982063" y="982255"/>
                </a:cubicBezTo>
                <a:cubicBezTo>
                  <a:pt x="842536" y="1121782"/>
                  <a:pt x="732756" y="1284339"/>
                  <a:pt x="656180" y="1465513"/>
                </a:cubicBezTo>
                <a:cubicBezTo>
                  <a:pt x="576916" y="1653021"/>
                  <a:pt x="536613" y="1852044"/>
                  <a:pt x="536613" y="2057400"/>
                </a:cubicBezTo>
                <a:cubicBezTo>
                  <a:pt x="536613" y="2262756"/>
                  <a:pt x="576724" y="2461778"/>
                  <a:pt x="656180" y="2649286"/>
                </a:cubicBezTo>
                <a:cubicBezTo>
                  <a:pt x="732756" y="2830268"/>
                  <a:pt x="842344" y="2993018"/>
                  <a:pt x="982063" y="3132737"/>
                </a:cubicBezTo>
                <a:cubicBezTo>
                  <a:pt x="1121782" y="3272456"/>
                  <a:pt x="1284339" y="3382043"/>
                  <a:pt x="1465513" y="3458620"/>
                </a:cubicBezTo>
                <a:cubicBezTo>
                  <a:pt x="1653021" y="3537883"/>
                  <a:pt x="1852044" y="3578187"/>
                  <a:pt x="2057400" y="3578187"/>
                </a:cubicBezTo>
                <a:cubicBezTo>
                  <a:pt x="2262756" y="3578187"/>
                  <a:pt x="2461779" y="3538075"/>
                  <a:pt x="2649286" y="3458620"/>
                </a:cubicBezTo>
                <a:cubicBezTo>
                  <a:pt x="2830268" y="3382043"/>
                  <a:pt x="2993018" y="3272456"/>
                  <a:pt x="3132737" y="3132737"/>
                </a:cubicBezTo>
                <a:cubicBezTo>
                  <a:pt x="3272456" y="2993018"/>
                  <a:pt x="3382043" y="2830460"/>
                  <a:pt x="3458620" y="2649286"/>
                </a:cubicBezTo>
                <a:cubicBezTo>
                  <a:pt x="3537883" y="2461778"/>
                  <a:pt x="3578187" y="2262756"/>
                  <a:pt x="3578187" y="2057400"/>
                </a:cubicBezTo>
                <a:cubicBezTo>
                  <a:pt x="3578187" y="1852044"/>
                  <a:pt x="3538075" y="1653021"/>
                  <a:pt x="3458620" y="1465513"/>
                </a:cubicBezTo>
                <a:cubicBezTo>
                  <a:pt x="3382043" y="1284531"/>
                  <a:pt x="3272456" y="1121782"/>
                  <a:pt x="3132737" y="982063"/>
                </a:cubicBezTo>
                <a:cubicBezTo>
                  <a:pt x="2993018" y="842344"/>
                  <a:pt x="2830460" y="732756"/>
                  <a:pt x="2649286" y="656180"/>
                </a:cubicBezTo>
                <a:cubicBezTo>
                  <a:pt x="2461779" y="576916"/>
                  <a:pt x="2262756" y="536804"/>
                  <a:pt x="2057400" y="536804"/>
                </a:cubicBezTo>
                <a:close/>
                <a:moveTo>
                  <a:pt x="2057400" y="513390"/>
                </a:moveTo>
                <a:cubicBezTo>
                  <a:pt x="2265827" y="513390"/>
                  <a:pt x="2467920" y="554269"/>
                  <a:pt x="2658306" y="634685"/>
                </a:cubicBezTo>
                <a:cubicBezTo>
                  <a:pt x="2842167" y="712413"/>
                  <a:pt x="3007220" y="823727"/>
                  <a:pt x="3149050" y="965557"/>
                </a:cubicBezTo>
                <a:cubicBezTo>
                  <a:pt x="3290880" y="1107388"/>
                  <a:pt x="3402195" y="1272440"/>
                  <a:pt x="3479923" y="1456301"/>
                </a:cubicBezTo>
                <a:cubicBezTo>
                  <a:pt x="3560338" y="1646687"/>
                  <a:pt x="3601218" y="1848781"/>
                  <a:pt x="3601218" y="2057208"/>
                </a:cubicBezTo>
                <a:cubicBezTo>
                  <a:pt x="3601218" y="2265635"/>
                  <a:pt x="3560338" y="2467728"/>
                  <a:pt x="3479923" y="2658114"/>
                </a:cubicBezTo>
                <a:cubicBezTo>
                  <a:pt x="3402195" y="2841975"/>
                  <a:pt x="3290880" y="3007028"/>
                  <a:pt x="3149050" y="3148858"/>
                </a:cubicBezTo>
                <a:cubicBezTo>
                  <a:pt x="3007220" y="3290688"/>
                  <a:pt x="2842167" y="3402003"/>
                  <a:pt x="2658306" y="3479731"/>
                </a:cubicBezTo>
                <a:cubicBezTo>
                  <a:pt x="2467920" y="3560146"/>
                  <a:pt x="2265827" y="3601026"/>
                  <a:pt x="2057400" y="3601026"/>
                </a:cubicBezTo>
                <a:cubicBezTo>
                  <a:pt x="1848973" y="3601026"/>
                  <a:pt x="1646879" y="3560146"/>
                  <a:pt x="1456493" y="3479731"/>
                </a:cubicBezTo>
                <a:cubicBezTo>
                  <a:pt x="1272632" y="3402003"/>
                  <a:pt x="1107579" y="3290688"/>
                  <a:pt x="965749" y="3148858"/>
                </a:cubicBezTo>
                <a:cubicBezTo>
                  <a:pt x="823919" y="3007028"/>
                  <a:pt x="712605" y="2841975"/>
                  <a:pt x="634876" y="2658114"/>
                </a:cubicBezTo>
                <a:cubicBezTo>
                  <a:pt x="554461" y="2467728"/>
                  <a:pt x="513582" y="2265635"/>
                  <a:pt x="513582" y="2057208"/>
                </a:cubicBezTo>
                <a:cubicBezTo>
                  <a:pt x="513582" y="1848781"/>
                  <a:pt x="554461" y="1646687"/>
                  <a:pt x="634876" y="1456301"/>
                </a:cubicBezTo>
                <a:cubicBezTo>
                  <a:pt x="712605" y="1272440"/>
                  <a:pt x="823919" y="1107388"/>
                  <a:pt x="965749" y="965557"/>
                </a:cubicBezTo>
                <a:cubicBezTo>
                  <a:pt x="1107579" y="823727"/>
                  <a:pt x="1272632" y="712413"/>
                  <a:pt x="1456493" y="634685"/>
                </a:cubicBezTo>
                <a:cubicBezTo>
                  <a:pt x="1646879" y="554269"/>
                  <a:pt x="1848973" y="513390"/>
                  <a:pt x="2057400" y="513390"/>
                </a:cubicBezTo>
                <a:close/>
                <a:moveTo>
                  <a:pt x="2057399" y="400924"/>
                </a:moveTo>
                <a:cubicBezTo>
                  <a:pt x="1833811" y="400924"/>
                  <a:pt x="1616939" y="444682"/>
                  <a:pt x="1412735" y="531046"/>
                </a:cubicBezTo>
                <a:cubicBezTo>
                  <a:pt x="1215439" y="614532"/>
                  <a:pt x="1038295" y="733908"/>
                  <a:pt x="886293" y="886102"/>
                </a:cubicBezTo>
                <a:cubicBezTo>
                  <a:pt x="734100" y="1038295"/>
                  <a:pt x="614724" y="1215439"/>
                  <a:pt x="531238" y="1412543"/>
                </a:cubicBezTo>
                <a:cubicBezTo>
                  <a:pt x="444874" y="1616747"/>
                  <a:pt x="401116" y="1833619"/>
                  <a:pt x="401116" y="2057207"/>
                </a:cubicBezTo>
                <a:cubicBezTo>
                  <a:pt x="401116" y="2280796"/>
                  <a:pt x="444874" y="2497668"/>
                  <a:pt x="531238" y="2701872"/>
                </a:cubicBezTo>
                <a:cubicBezTo>
                  <a:pt x="614724" y="2899168"/>
                  <a:pt x="734100" y="3076311"/>
                  <a:pt x="886293" y="3228313"/>
                </a:cubicBezTo>
                <a:cubicBezTo>
                  <a:pt x="1038487" y="3380507"/>
                  <a:pt x="1215631" y="3499882"/>
                  <a:pt x="1412735" y="3583368"/>
                </a:cubicBezTo>
                <a:cubicBezTo>
                  <a:pt x="1616939" y="3669733"/>
                  <a:pt x="1833811" y="3713491"/>
                  <a:pt x="2057399" y="3713491"/>
                </a:cubicBezTo>
                <a:cubicBezTo>
                  <a:pt x="2280988" y="3713491"/>
                  <a:pt x="2497860" y="3669733"/>
                  <a:pt x="2702064" y="3583368"/>
                </a:cubicBezTo>
                <a:cubicBezTo>
                  <a:pt x="2899360" y="3499882"/>
                  <a:pt x="3076503" y="3380507"/>
                  <a:pt x="3228505" y="3228313"/>
                </a:cubicBezTo>
                <a:cubicBezTo>
                  <a:pt x="3380699" y="3076120"/>
                  <a:pt x="3500074" y="2898976"/>
                  <a:pt x="3583560" y="2701872"/>
                </a:cubicBezTo>
                <a:cubicBezTo>
                  <a:pt x="3669925" y="2497668"/>
                  <a:pt x="3713683" y="2280796"/>
                  <a:pt x="3713683" y="2057207"/>
                </a:cubicBezTo>
                <a:cubicBezTo>
                  <a:pt x="3713683" y="1833619"/>
                  <a:pt x="3669925" y="1616747"/>
                  <a:pt x="3583560" y="1412543"/>
                </a:cubicBezTo>
                <a:cubicBezTo>
                  <a:pt x="3500074" y="1215247"/>
                  <a:pt x="3380699" y="1038104"/>
                  <a:pt x="3228505" y="886102"/>
                </a:cubicBezTo>
                <a:cubicBezTo>
                  <a:pt x="3076312" y="733908"/>
                  <a:pt x="2899168" y="614532"/>
                  <a:pt x="2702064" y="531046"/>
                </a:cubicBezTo>
                <a:cubicBezTo>
                  <a:pt x="2497860" y="444682"/>
                  <a:pt x="2280988" y="400924"/>
                  <a:pt x="2057399" y="400924"/>
                </a:cubicBezTo>
                <a:close/>
                <a:moveTo>
                  <a:pt x="2057399" y="385186"/>
                </a:moveTo>
                <a:cubicBezTo>
                  <a:pt x="2283099" y="385186"/>
                  <a:pt x="2502082" y="429328"/>
                  <a:pt x="2708206" y="516652"/>
                </a:cubicBezTo>
                <a:cubicBezTo>
                  <a:pt x="2907229" y="600906"/>
                  <a:pt x="3086099" y="721433"/>
                  <a:pt x="3239637" y="874970"/>
                </a:cubicBezTo>
                <a:cubicBezTo>
                  <a:pt x="3393174" y="1028507"/>
                  <a:pt x="3513701" y="1207378"/>
                  <a:pt x="3597954" y="1406401"/>
                </a:cubicBezTo>
                <a:cubicBezTo>
                  <a:pt x="3685087" y="1612525"/>
                  <a:pt x="3729421" y="1831508"/>
                  <a:pt x="3729421" y="2057207"/>
                </a:cubicBezTo>
                <a:cubicBezTo>
                  <a:pt x="3729421" y="2282907"/>
                  <a:pt x="3685279" y="2501890"/>
                  <a:pt x="3597954" y="2708014"/>
                </a:cubicBezTo>
                <a:cubicBezTo>
                  <a:pt x="3513701" y="2907036"/>
                  <a:pt x="3393174" y="3085908"/>
                  <a:pt x="3239637" y="3239445"/>
                </a:cubicBezTo>
                <a:cubicBezTo>
                  <a:pt x="3086099" y="3392982"/>
                  <a:pt x="2907229" y="3513509"/>
                  <a:pt x="2708206" y="3597762"/>
                </a:cubicBezTo>
                <a:cubicBezTo>
                  <a:pt x="2502082" y="3684895"/>
                  <a:pt x="2283099" y="3729229"/>
                  <a:pt x="2057399" y="3729229"/>
                </a:cubicBezTo>
                <a:cubicBezTo>
                  <a:pt x="1831700" y="3729229"/>
                  <a:pt x="1612717" y="3685087"/>
                  <a:pt x="1406593" y="3597762"/>
                </a:cubicBezTo>
                <a:cubicBezTo>
                  <a:pt x="1207570" y="3513509"/>
                  <a:pt x="1028699" y="3392982"/>
                  <a:pt x="875162" y="3239445"/>
                </a:cubicBezTo>
                <a:cubicBezTo>
                  <a:pt x="721625" y="3085908"/>
                  <a:pt x="601098" y="2907036"/>
                  <a:pt x="516844" y="2708014"/>
                </a:cubicBezTo>
                <a:cubicBezTo>
                  <a:pt x="429712" y="2501890"/>
                  <a:pt x="385378" y="2282907"/>
                  <a:pt x="385378" y="2057207"/>
                </a:cubicBezTo>
                <a:cubicBezTo>
                  <a:pt x="385378" y="1831508"/>
                  <a:pt x="429520" y="1612525"/>
                  <a:pt x="516844" y="1406401"/>
                </a:cubicBezTo>
                <a:cubicBezTo>
                  <a:pt x="601098" y="1207378"/>
                  <a:pt x="721625" y="1028507"/>
                  <a:pt x="875162" y="874970"/>
                </a:cubicBezTo>
                <a:cubicBezTo>
                  <a:pt x="1028699" y="721433"/>
                  <a:pt x="1207570" y="600906"/>
                  <a:pt x="1406593" y="516652"/>
                </a:cubicBezTo>
                <a:cubicBezTo>
                  <a:pt x="1612717" y="429520"/>
                  <a:pt x="1831700" y="385186"/>
                  <a:pt x="2057399" y="385186"/>
                </a:cubicBezTo>
                <a:close/>
                <a:moveTo>
                  <a:pt x="2057400" y="232801"/>
                </a:moveTo>
                <a:cubicBezTo>
                  <a:pt x="1811165" y="232801"/>
                  <a:pt x="1572030" y="280973"/>
                  <a:pt x="1347098" y="376166"/>
                </a:cubicBezTo>
                <a:cubicBezTo>
                  <a:pt x="1129843" y="468097"/>
                  <a:pt x="934658" y="599563"/>
                  <a:pt x="767111" y="767111"/>
                </a:cubicBezTo>
                <a:cubicBezTo>
                  <a:pt x="599563" y="934658"/>
                  <a:pt x="467905" y="1129843"/>
                  <a:pt x="376166" y="1347098"/>
                </a:cubicBezTo>
                <a:cubicBezTo>
                  <a:pt x="280973" y="1572030"/>
                  <a:pt x="232801" y="1810973"/>
                  <a:pt x="232801" y="2057400"/>
                </a:cubicBezTo>
                <a:cubicBezTo>
                  <a:pt x="232801" y="2303636"/>
                  <a:pt x="280973" y="2542770"/>
                  <a:pt x="376166" y="2767702"/>
                </a:cubicBezTo>
                <a:cubicBezTo>
                  <a:pt x="468097" y="2984957"/>
                  <a:pt x="599563" y="3180142"/>
                  <a:pt x="767111" y="3347689"/>
                </a:cubicBezTo>
                <a:cubicBezTo>
                  <a:pt x="934658" y="3515237"/>
                  <a:pt x="1129843" y="3646895"/>
                  <a:pt x="1347098" y="3738634"/>
                </a:cubicBezTo>
                <a:cubicBezTo>
                  <a:pt x="1572030" y="3833827"/>
                  <a:pt x="1810973" y="3881999"/>
                  <a:pt x="2057400" y="3881999"/>
                </a:cubicBezTo>
                <a:cubicBezTo>
                  <a:pt x="2303636" y="3881999"/>
                  <a:pt x="2542770" y="3833827"/>
                  <a:pt x="2767702" y="3738634"/>
                </a:cubicBezTo>
                <a:cubicBezTo>
                  <a:pt x="2984957" y="3646703"/>
                  <a:pt x="3180142" y="3515237"/>
                  <a:pt x="3347689" y="3347689"/>
                </a:cubicBezTo>
                <a:cubicBezTo>
                  <a:pt x="3515237" y="3180142"/>
                  <a:pt x="3646895" y="2984957"/>
                  <a:pt x="3738634" y="2767702"/>
                </a:cubicBezTo>
                <a:cubicBezTo>
                  <a:pt x="3833827" y="2542770"/>
                  <a:pt x="3881999" y="2303827"/>
                  <a:pt x="3881999" y="2057400"/>
                </a:cubicBezTo>
                <a:cubicBezTo>
                  <a:pt x="3881999" y="1811165"/>
                  <a:pt x="3833827" y="1572030"/>
                  <a:pt x="3738634" y="1347098"/>
                </a:cubicBezTo>
                <a:cubicBezTo>
                  <a:pt x="3646703" y="1129843"/>
                  <a:pt x="3515237" y="934658"/>
                  <a:pt x="3347689" y="767111"/>
                </a:cubicBezTo>
                <a:cubicBezTo>
                  <a:pt x="3180142" y="599563"/>
                  <a:pt x="2984957" y="467905"/>
                  <a:pt x="2767702" y="376166"/>
                </a:cubicBezTo>
                <a:cubicBezTo>
                  <a:pt x="2542770" y="280973"/>
                  <a:pt x="2303636" y="232801"/>
                  <a:pt x="2057400" y="232801"/>
                </a:cubicBezTo>
                <a:close/>
                <a:moveTo>
                  <a:pt x="2057400" y="225124"/>
                </a:moveTo>
                <a:cubicBezTo>
                  <a:pt x="2304787" y="225124"/>
                  <a:pt x="2544689" y="273488"/>
                  <a:pt x="2770581" y="369065"/>
                </a:cubicBezTo>
                <a:cubicBezTo>
                  <a:pt x="2988796" y="461380"/>
                  <a:pt x="3184748" y="593422"/>
                  <a:pt x="3353063" y="761737"/>
                </a:cubicBezTo>
                <a:cubicBezTo>
                  <a:pt x="3521378" y="930052"/>
                  <a:pt x="3653420" y="1126004"/>
                  <a:pt x="3745735" y="1344219"/>
                </a:cubicBezTo>
                <a:cubicBezTo>
                  <a:pt x="3841312" y="1570111"/>
                  <a:pt x="3889676" y="1810013"/>
                  <a:pt x="3889676" y="2057400"/>
                </a:cubicBezTo>
                <a:cubicBezTo>
                  <a:pt x="3889676" y="2304787"/>
                  <a:pt x="3841312" y="2544689"/>
                  <a:pt x="3745735" y="2770581"/>
                </a:cubicBezTo>
                <a:cubicBezTo>
                  <a:pt x="3653420" y="2988796"/>
                  <a:pt x="3521378" y="3184748"/>
                  <a:pt x="3353063" y="3353063"/>
                </a:cubicBezTo>
                <a:cubicBezTo>
                  <a:pt x="3184748" y="3521378"/>
                  <a:pt x="2988796" y="3653420"/>
                  <a:pt x="2770581" y="3745735"/>
                </a:cubicBezTo>
                <a:cubicBezTo>
                  <a:pt x="2544689" y="3841312"/>
                  <a:pt x="2304787" y="3889676"/>
                  <a:pt x="2057400" y="3889676"/>
                </a:cubicBezTo>
                <a:cubicBezTo>
                  <a:pt x="1810013" y="3889676"/>
                  <a:pt x="1570111" y="3841312"/>
                  <a:pt x="1344219" y="3745735"/>
                </a:cubicBezTo>
                <a:cubicBezTo>
                  <a:pt x="1126004" y="3653420"/>
                  <a:pt x="930052" y="3521378"/>
                  <a:pt x="761737" y="3353063"/>
                </a:cubicBezTo>
                <a:cubicBezTo>
                  <a:pt x="593422" y="3184748"/>
                  <a:pt x="461380" y="2988796"/>
                  <a:pt x="369065" y="2770581"/>
                </a:cubicBezTo>
                <a:cubicBezTo>
                  <a:pt x="273488" y="2544689"/>
                  <a:pt x="225124" y="2304787"/>
                  <a:pt x="225124" y="2057400"/>
                </a:cubicBezTo>
                <a:cubicBezTo>
                  <a:pt x="225124" y="1810013"/>
                  <a:pt x="273488" y="1570111"/>
                  <a:pt x="369065" y="1344219"/>
                </a:cubicBezTo>
                <a:cubicBezTo>
                  <a:pt x="461380" y="1126004"/>
                  <a:pt x="593422" y="930052"/>
                  <a:pt x="761737" y="761737"/>
                </a:cubicBezTo>
                <a:cubicBezTo>
                  <a:pt x="930052" y="593422"/>
                  <a:pt x="1126004" y="461380"/>
                  <a:pt x="1344219" y="369065"/>
                </a:cubicBezTo>
                <a:cubicBezTo>
                  <a:pt x="1570111" y="273488"/>
                  <a:pt x="1810013" y="225124"/>
                  <a:pt x="2057400" y="225124"/>
                </a:cubicBezTo>
                <a:close/>
                <a:moveTo>
                  <a:pt x="2057400" y="7677"/>
                </a:moveTo>
                <a:cubicBezTo>
                  <a:pt x="1780649" y="7677"/>
                  <a:pt x="1512343" y="61799"/>
                  <a:pt x="1259582" y="168699"/>
                </a:cubicBezTo>
                <a:cubicBezTo>
                  <a:pt x="1138095" y="220134"/>
                  <a:pt x="1021023" y="283660"/>
                  <a:pt x="911436" y="357742"/>
                </a:cubicBezTo>
                <a:cubicBezTo>
                  <a:pt x="802808" y="431056"/>
                  <a:pt x="700898" y="515310"/>
                  <a:pt x="608008" y="608008"/>
                </a:cubicBezTo>
                <a:cubicBezTo>
                  <a:pt x="515310" y="700706"/>
                  <a:pt x="431056" y="802808"/>
                  <a:pt x="357742" y="911436"/>
                </a:cubicBezTo>
                <a:cubicBezTo>
                  <a:pt x="283660" y="1021023"/>
                  <a:pt x="220134" y="1138095"/>
                  <a:pt x="168699" y="1259582"/>
                </a:cubicBezTo>
                <a:cubicBezTo>
                  <a:pt x="61799" y="1512343"/>
                  <a:pt x="7677" y="1780649"/>
                  <a:pt x="7677" y="2057400"/>
                </a:cubicBezTo>
                <a:cubicBezTo>
                  <a:pt x="7677" y="2334151"/>
                  <a:pt x="61799" y="2602458"/>
                  <a:pt x="168699" y="2855218"/>
                </a:cubicBezTo>
                <a:cubicBezTo>
                  <a:pt x="220134" y="2976705"/>
                  <a:pt x="283660" y="3093777"/>
                  <a:pt x="357742" y="3203364"/>
                </a:cubicBezTo>
                <a:cubicBezTo>
                  <a:pt x="431056" y="3311992"/>
                  <a:pt x="515310" y="3413902"/>
                  <a:pt x="608008" y="3506792"/>
                </a:cubicBezTo>
                <a:cubicBezTo>
                  <a:pt x="700706" y="3599491"/>
                  <a:pt x="802808" y="3683744"/>
                  <a:pt x="911436" y="3757058"/>
                </a:cubicBezTo>
                <a:cubicBezTo>
                  <a:pt x="1021023" y="3831140"/>
                  <a:pt x="1138095" y="3894666"/>
                  <a:pt x="1259582" y="3946101"/>
                </a:cubicBezTo>
                <a:cubicBezTo>
                  <a:pt x="1512343" y="4053001"/>
                  <a:pt x="1780649" y="4107123"/>
                  <a:pt x="2057400" y="4107123"/>
                </a:cubicBezTo>
                <a:cubicBezTo>
                  <a:pt x="2334151" y="4107123"/>
                  <a:pt x="2602458" y="4053001"/>
                  <a:pt x="2855218" y="3946101"/>
                </a:cubicBezTo>
                <a:cubicBezTo>
                  <a:pt x="2976705" y="3894666"/>
                  <a:pt x="3093777" y="3831140"/>
                  <a:pt x="3203364" y="3757058"/>
                </a:cubicBezTo>
                <a:cubicBezTo>
                  <a:pt x="3311992" y="3683744"/>
                  <a:pt x="3413902" y="3599491"/>
                  <a:pt x="3506792" y="3506792"/>
                </a:cubicBezTo>
                <a:cubicBezTo>
                  <a:pt x="3599491" y="3414094"/>
                  <a:pt x="3683744" y="3311992"/>
                  <a:pt x="3757058" y="3203364"/>
                </a:cubicBezTo>
                <a:cubicBezTo>
                  <a:pt x="3831140" y="3093777"/>
                  <a:pt x="3894666" y="2976705"/>
                  <a:pt x="3946101" y="2855218"/>
                </a:cubicBezTo>
                <a:cubicBezTo>
                  <a:pt x="4053001" y="2602458"/>
                  <a:pt x="4107123" y="2334151"/>
                  <a:pt x="4107123" y="2057400"/>
                </a:cubicBezTo>
                <a:cubicBezTo>
                  <a:pt x="4107123" y="1780649"/>
                  <a:pt x="4053001" y="1512343"/>
                  <a:pt x="3946101" y="1259582"/>
                </a:cubicBezTo>
                <a:cubicBezTo>
                  <a:pt x="3894666" y="1138095"/>
                  <a:pt x="3831140" y="1021023"/>
                  <a:pt x="3757058" y="911436"/>
                </a:cubicBezTo>
                <a:cubicBezTo>
                  <a:pt x="3683744" y="802808"/>
                  <a:pt x="3599491" y="700898"/>
                  <a:pt x="3506792" y="608008"/>
                </a:cubicBezTo>
                <a:cubicBezTo>
                  <a:pt x="3414094" y="515310"/>
                  <a:pt x="3311992" y="431056"/>
                  <a:pt x="3203364" y="357742"/>
                </a:cubicBezTo>
                <a:cubicBezTo>
                  <a:pt x="3093777" y="283660"/>
                  <a:pt x="2976705" y="220134"/>
                  <a:pt x="2855218" y="168699"/>
                </a:cubicBezTo>
                <a:cubicBezTo>
                  <a:pt x="2602458" y="61799"/>
                  <a:pt x="2334151" y="7677"/>
                  <a:pt x="2057400" y="7677"/>
                </a:cubicBezTo>
                <a:close/>
                <a:moveTo>
                  <a:pt x="2057400" y="0"/>
                </a:moveTo>
                <a:cubicBezTo>
                  <a:pt x="2335111" y="0"/>
                  <a:pt x="2604569" y="54314"/>
                  <a:pt x="2858289" y="161598"/>
                </a:cubicBezTo>
                <a:cubicBezTo>
                  <a:pt x="2980159" y="213225"/>
                  <a:pt x="3097807" y="276943"/>
                  <a:pt x="3207778" y="351217"/>
                </a:cubicBezTo>
                <a:cubicBezTo>
                  <a:pt x="3316790" y="424723"/>
                  <a:pt x="3419084" y="509360"/>
                  <a:pt x="3512358" y="602442"/>
                </a:cubicBezTo>
                <a:cubicBezTo>
                  <a:pt x="3605440" y="695524"/>
                  <a:pt x="3690077" y="798010"/>
                  <a:pt x="3763584" y="907022"/>
                </a:cubicBezTo>
                <a:cubicBezTo>
                  <a:pt x="3837857" y="1016993"/>
                  <a:pt x="3901767" y="1134641"/>
                  <a:pt x="3953202" y="1256511"/>
                </a:cubicBezTo>
                <a:cubicBezTo>
                  <a:pt x="4060486" y="1510232"/>
                  <a:pt x="4114800" y="1779689"/>
                  <a:pt x="4114800" y="2057400"/>
                </a:cubicBezTo>
                <a:cubicBezTo>
                  <a:pt x="4114800" y="2335111"/>
                  <a:pt x="4060486" y="2604569"/>
                  <a:pt x="3953202" y="2858289"/>
                </a:cubicBezTo>
                <a:cubicBezTo>
                  <a:pt x="3901575" y="2980159"/>
                  <a:pt x="3837857" y="3097807"/>
                  <a:pt x="3763584" y="3207778"/>
                </a:cubicBezTo>
                <a:cubicBezTo>
                  <a:pt x="3690077" y="3316790"/>
                  <a:pt x="3605440" y="3419084"/>
                  <a:pt x="3512358" y="3512358"/>
                </a:cubicBezTo>
                <a:cubicBezTo>
                  <a:pt x="3419276" y="3605440"/>
                  <a:pt x="3316790" y="3690077"/>
                  <a:pt x="3207778" y="3763584"/>
                </a:cubicBezTo>
                <a:cubicBezTo>
                  <a:pt x="3097807" y="3837857"/>
                  <a:pt x="2980159" y="3901767"/>
                  <a:pt x="2858289" y="3953202"/>
                </a:cubicBezTo>
                <a:cubicBezTo>
                  <a:pt x="2604569" y="4060486"/>
                  <a:pt x="2335111" y="4114800"/>
                  <a:pt x="2057400" y="4114800"/>
                </a:cubicBezTo>
                <a:cubicBezTo>
                  <a:pt x="1779689" y="4114800"/>
                  <a:pt x="1510232" y="4060486"/>
                  <a:pt x="1256511" y="3953202"/>
                </a:cubicBezTo>
                <a:cubicBezTo>
                  <a:pt x="1134641" y="3901575"/>
                  <a:pt x="1016993" y="3837857"/>
                  <a:pt x="907022" y="3763584"/>
                </a:cubicBezTo>
                <a:cubicBezTo>
                  <a:pt x="798010" y="3690077"/>
                  <a:pt x="695716" y="3605440"/>
                  <a:pt x="602442" y="3512358"/>
                </a:cubicBezTo>
                <a:cubicBezTo>
                  <a:pt x="509360" y="3419276"/>
                  <a:pt x="424723" y="3316790"/>
                  <a:pt x="351217" y="3207778"/>
                </a:cubicBezTo>
                <a:cubicBezTo>
                  <a:pt x="276943" y="3097807"/>
                  <a:pt x="213033" y="2980159"/>
                  <a:pt x="161598" y="2858289"/>
                </a:cubicBezTo>
                <a:cubicBezTo>
                  <a:pt x="54314" y="2604569"/>
                  <a:pt x="0" y="2335111"/>
                  <a:pt x="0" y="2057400"/>
                </a:cubicBezTo>
                <a:cubicBezTo>
                  <a:pt x="0" y="1779689"/>
                  <a:pt x="54314" y="1510232"/>
                  <a:pt x="161598" y="1256511"/>
                </a:cubicBezTo>
                <a:cubicBezTo>
                  <a:pt x="213225" y="1134641"/>
                  <a:pt x="276943" y="1016993"/>
                  <a:pt x="351217" y="907022"/>
                </a:cubicBezTo>
                <a:cubicBezTo>
                  <a:pt x="424915" y="798202"/>
                  <a:pt x="509552" y="695716"/>
                  <a:pt x="602634" y="602634"/>
                </a:cubicBezTo>
                <a:cubicBezTo>
                  <a:pt x="695716" y="509552"/>
                  <a:pt x="798202" y="424915"/>
                  <a:pt x="907214" y="351409"/>
                </a:cubicBezTo>
                <a:cubicBezTo>
                  <a:pt x="1017185" y="277135"/>
                  <a:pt x="1134833" y="213225"/>
                  <a:pt x="1256703" y="161790"/>
                </a:cubicBezTo>
                <a:cubicBezTo>
                  <a:pt x="1510232" y="54314"/>
                  <a:pt x="1779689" y="0"/>
                  <a:pt x="2057400" y="0"/>
                </a:cubicBezTo>
                <a:close/>
              </a:path>
            </a:pathLst>
          </a:custGeom>
          <a:gradFill>
            <a:gsLst>
              <a:gs pos="0">
                <a:srgbClr val="FFFFFF">
                  <a:alpha val="54509"/>
                </a:srgbClr>
              </a:gs>
              <a:gs pos="39000">
                <a:srgbClr val="FFFFFF">
                  <a:alpha val="54509"/>
                </a:srgbClr>
              </a:gs>
              <a:gs pos="100000">
                <a:srgbClr val="FFFFFF">
                  <a:alpha val="0"/>
                </a:srgbClr>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
        <p:nvSpPr>
          <p:cNvPr id="123" name="Google Shape;123;p51"/>
          <p:cNvSpPr txBox="1">
            <a:spLocks noGrp="1"/>
          </p:cNvSpPr>
          <p:nvPr>
            <p:ph type="ftr" idx="11"/>
          </p:nvPr>
        </p:nvSpPr>
        <p:spPr>
          <a:xfrm>
            <a:off x="4038600" y="6491344"/>
            <a:ext cx="4114800" cy="217056"/>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b="1" i="0">
                <a:solidFill>
                  <a:schemeClr val="lt1"/>
                </a:solidFill>
                <a:latin typeface="Lato"/>
                <a:ea typeface="Lato"/>
                <a:cs typeface="Lato"/>
                <a:sym typeface="Lat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4" name="Google Shape;124;p51"/>
          <p:cNvSpPr/>
          <p:nvPr/>
        </p:nvSpPr>
        <p:spPr>
          <a:xfrm>
            <a:off x="4277316" y="1789590"/>
            <a:ext cx="3327010" cy="3327010"/>
          </a:xfrm>
          <a:prstGeom prst="arc">
            <a:avLst>
              <a:gd name="adj1" fmla="val 16200000"/>
              <a:gd name="adj2" fmla="val 150856"/>
            </a:avLst>
          </a:prstGeom>
          <a:noFill/>
          <a:ln w="9525" cap="flat" cmpd="sng">
            <a:solidFill>
              <a:srgbClr val="BFBFBF">
                <a:alpha val="37254"/>
              </a:srgbClr>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1" i="0" u="none" strike="noStrike" cap="none">
              <a:solidFill>
                <a:schemeClr val="lt1"/>
              </a:solidFill>
              <a:latin typeface="Lato"/>
              <a:ea typeface="Lato"/>
              <a:cs typeface="Lato"/>
              <a:sym typeface="Lato"/>
            </a:endParaRPr>
          </a:p>
        </p:txBody>
      </p:sp>
      <p:sp>
        <p:nvSpPr>
          <p:cNvPr id="125" name="Google Shape;125;p51"/>
          <p:cNvSpPr/>
          <p:nvPr/>
        </p:nvSpPr>
        <p:spPr>
          <a:xfrm rot="5400000">
            <a:off x="4277316" y="1789590"/>
            <a:ext cx="3327010" cy="3327010"/>
          </a:xfrm>
          <a:prstGeom prst="arc">
            <a:avLst>
              <a:gd name="adj1" fmla="val 209306"/>
              <a:gd name="adj2" fmla="val 5414101"/>
            </a:avLst>
          </a:prstGeom>
          <a:noFill/>
          <a:ln w="9525" cap="flat" cmpd="sng">
            <a:solidFill>
              <a:srgbClr val="BFBFBF">
                <a:alpha val="37254"/>
              </a:srgbClr>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1" i="0" u="none" strike="noStrike" cap="none">
              <a:solidFill>
                <a:schemeClr val="lt1"/>
              </a:solidFill>
              <a:latin typeface="Lato"/>
              <a:ea typeface="Lato"/>
              <a:cs typeface="Lato"/>
              <a:sym typeface="Lato"/>
            </a:endParaRPr>
          </a:p>
        </p:txBody>
      </p:sp>
      <p:sp>
        <p:nvSpPr>
          <p:cNvPr id="126" name="Google Shape;126;p51"/>
          <p:cNvSpPr/>
          <p:nvPr/>
        </p:nvSpPr>
        <p:spPr>
          <a:xfrm rot="5400000">
            <a:off x="3490016" y="1002288"/>
            <a:ext cx="4901612" cy="4901612"/>
          </a:xfrm>
          <a:prstGeom prst="arc">
            <a:avLst>
              <a:gd name="adj1" fmla="val 16200000"/>
              <a:gd name="adj2" fmla="val 150856"/>
            </a:avLst>
          </a:prstGeom>
          <a:noFill/>
          <a:ln w="9525" cap="flat" cmpd="sng">
            <a:solidFill>
              <a:srgbClr val="BFBFBF">
                <a:alpha val="37254"/>
              </a:srgbClr>
            </a:solidFill>
            <a:prstDash val="dash"/>
            <a:miter lim="800000"/>
            <a:headEnd type="none" w="sm" len="sm"/>
            <a:tailEnd type="stealth" w="med" len="med"/>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1" i="0" u="none" strike="noStrike" cap="none">
              <a:solidFill>
                <a:schemeClr val="lt1"/>
              </a:solidFill>
              <a:latin typeface="Lato"/>
              <a:ea typeface="Lato"/>
              <a:cs typeface="Lato"/>
              <a:sym typeface="Lato"/>
            </a:endParaRPr>
          </a:p>
        </p:txBody>
      </p:sp>
      <p:sp>
        <p:nvSpPr>
          <p:cNvPr id="127" name="Google Shape;127;p51"/>
          <p:cNvSpPr/>
          <p:nvPr/>
        </p:nvSpPr>
        <p:spPr>
          <a:xfrm rot="10800000">
            <a:off x="3490016" y="1002288"/>
            <a:ext cx="4901612" cy="4901612"/>
          </a:xfrm>
          <a:prstGeom prst="arc">
            <a:avLst>
              <a:gd name="adj1" fmla="val 209306"/>
              <a:gd name="adj2" fmla="val 5414101"/>
            </a:avLst>
          </a:prstGeom>
          <a:noFill/>
          <a:ln w="9525" cap="flat" cmpd="sng">
            <a:solidFill>
              <a:srgbClr val="BFBFBF">
                <a:alpha val="37254"/>
              </a:srgbClr>
            </a:solidFill>
            <a:prstDash val="dash"/>
            <a:miter lim="800000"/>
            <a:headEnd type="none" w="sm" len="sm"/>
            <a:tailEnd type="stealth" w="med" len="med"/>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1" i="0" u="none" strike="noStrike" cap="none">
              <a:solidFill>
                <a:schemeClr val="lt1"/>
              </a:solidFill>
              <a:latin typeface="Lato"/>
              <a:ea typeface="Lato"/>
              <a:cs typeface="Lato"/>
              <a:sym typeface="Lato"/>
            </a:endParaRPr>
          </a:p>
        </p:txBody>
      </p:sp>
      <p:sp>
        <p:nvSpPr>
          <p:cNvPr id="128" name="Google Shape;128;p51"/>
          <p:cNvSpPr txBox="1">
            <a:spLocks noGrp="1"/>
          </p:cNvSpPr>
          <p:nvPr>
            <p:ph type="body" idx="1"/>
          </p:nvPr>
        </p:nvSpPr>
        <p:spPr>
          <a:xfrm>
            <a:off x="1187629" y="1145690"/>
            <a:ext cx="2758233" cy="909493"/>
          </a:xfrm>
          <a:prstGeom prst="rect">
            <a:avLst/>
          </a:prstGeom>
          <a:noFill/>
          <a:ln>
            <a:noFill/>
          </a:ln>
        </p:spPr>
        <p:txBody>
          <a:bodyPr spcFirstLastPara="1" wrap="square" lIns="91425" tIns="45700" rIns="91425" bIns="45700" anchor="ctr" anchorCtr="0">
            <a:normAutofit/>
          </a:bodyPr>
          <a:lstStyle>
            <a:lvl1pPr marL="457200" lvl="0" indent="-228600" algn="r">
              <a:lnSpc>
                <a:spcPct val="90000"/>
              </a:lnSpc>
              <a:spcBef>
                <a:spcPts val="0"/>
              </a:spcBef>
              <a:spcAft>
                <a:spcPts val="0"/>
              </a:spcAft>
              <a:buClr>
                <a:schemeClr val="accent1"/>
              </a:buClr>
              <a:buSzPts val="1400"/>
              <a:buFont typeface="Arial"/>
              <a:buNone/>
              <a:defRPr sz="1400" b="1" i="0">
                <a:solidFill>
                  <a:schemeClr val="lt1"/>
                </a:solidFill>
                <a:latin typeface="Lato"/>
                <a:ea typeface="Lato"/>
                <a:cs typeface="Lato"/>
                <a:sym typeface="Lato"/>
              </a:defRPr>
            </a:lvl1pPr>
            <a:lvl2pPr marL="914400" lvl="1" indent="-228600" algn="l">
              <a:lnSpc>
                <a:spcPct val="90000"/>
              </a:lnSpc>
              <a:spcBef>
                <a:spcPts val="600"/>
              </a:spcBef>
              <a:spcAft>
                <a:spcPts val="0"/>
              </a:spcAft>
              <a:buClr>
                <a:schemeClr val="dk1"/>
              </a:buClr>
              <a:buSzPts val="1400"/>
              <a:buFont typeface="Arial"/>
              <a:buNone/>
              <a:defRPr sz="1400"/>
            </a:lvl2pPr>
            <a:lvl3pPr marL="1371600" lvl="2" indent="-228600" algn="l">
              <a:lnSpc>
                <a:spcPct val="90000"/>
              </a:lnSpc>
              <a:spcBef>
                <a:spcPts val="600"/>
              </a:spcBef>
              <a:spcAft>
                <a:spcPts val="0"/>
              </a:spcAft>
              <a:buClr>
                <a:schemeClr val="dk1"/>
              </a:buClr>
              <a:buSzPts val="1400"/>
              <a:buFont typeface="Arial"/>
              <a:buNone/>
              <a:defRPr sz="1400"/>
            </a:lvl3pPr>
            <a:lvl4pPr marL="1828800" lvl="3" indent="-228600" algn="l">
              <a:lnSpc>
                <a:spcPct val="90000"/>
              </a:lnSpc>
              <a:spcBef>
                <a:spcPts val="600"/>
              </a:spcBef>
              <a:spcAft>
                <a:spcPts val="0"/>
              </a:spcAft>
              <a:buClr>
                <a:schemeClr val="dk1"/>
              </a:buClr>
              <a:buSzPts val="1400"/>
              <a:buFont typeface="Arial"/>
              <a:buNone/>
              <a:defRPr sz="1400"/>
            </a:lvl4pPr>
            <a:lvl5pPr marL="2286000" lvl="4" indent="-228600" algn="l">
              <a:lnSpc>
                <a:spcPct val="90000"/>
              </a:lnSpc>
              <a:spcBef>
                <a:spcPts val="600"/>
              </a:spcBef>
              <a:spcAft>
                <a:spcPts val="0"/>
              </a:spcAft>
              <a:buClr>
                <a:schemeClr val="dk1"/>
              </a:buClr>
              <a:buSzPts val="1400"/>
              <a:buFont typeface="Arial"/>
              <a:buNone/>
              <a:defRPr sz="1400"/>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9" name="Google Shape;129;p51"/>
          <p:cNvSpPr txBox="1">
            <a:spLocks noGrp="1"/>
          </p:cNvSpPr>
          <p:nvPr>
            <p:ph type="body" idx="2"/>
          </p:nvPr>
        </p:nvSpPr>
        <p:spPr>
          <a:xfrm>
            <a:off x="587445" y="2326412"/>
            <a:ext cx="2750266" cy="909493"/>
          </a:xfrm>
          <a:prstGeom prst="rect">
            <a:avLst/>
          </a:prstGeom>
          <a:noFill/>
          <a:ln>
            <a:noFill/>
          </a:ln>
        </p:spPr>
        <p:txBody>
          <a:bodyPr spcFirstLastPara="1" wrap="square" lIns="91425" tIns="45700" rIns="91425" bIns="45700" anchor="ctr" anchorCtr="0">
            <a:normAutofit/>
          </a:bodyPr>
          <a:lstStyle>
            <a:lvl1pPr marL="457200" lvl="0" indent="-228600" algn="r">
              <a:lnSpc>
                <a:spcPct val="90000"/>
              </a:lnSpc>
              <a:spcBef>
                <a:spcPts val="0"/>
              </a:spcBef>
              <a:spcAft>
                <a:spcPts val="0"/>
              </a:spcAft>
              <a:buClr>
                <a:schemeClr val="accent1"/>
              </a:buClr>
              <a:buSzPts val="1400"/>
              <a:buFont typeface="Arial"/>
              <a:buNone/>
              <a:defRPr sz="1400" b="1" i="0">
                <a:solidFill>
                  <a:schemeClr val="lt1"/>
                </a:solidFill>
                <a:latin typeface="Lato"/>
                <a:ea typeface="Lato"/>
                <a:cs typeface="Lato"/>
                <a:sym typeface="Lato"/>
              </a:defRPr>
            </a:lvl1pPr>
            <a:lvl2pPr marL="914400" lvl="1" indent="-228600" algn="l">
              <a:lnSpc>
                <a:spcPct val="90000"/>
              </a:lnSpc>
              <a:spcBef>
                <a:spcPts val="600"/>
              </a:spcBef>
              <a:spcAft>
                <a:spcPts val="0"/>
              </a:spcAft>
              <a:buClr>
                <a:schemeClr val="dk1"/>
              </a:buClr>
              <a:buSzPts val="1400"/>
              <a:buFont typeface="Arial"/>
              <a:buNone/>
              <a:defRPr sz="1400"/>
            </a:lvl2pPr>
            <a:lvl3pPr marL="1371600" lvl="2" indent="-228600" algn="l">
              <a:lnSpc>
                <a:spcPct val="90000"/>
              </a:lnSpc>
              <a:spcBef>
                <a:spcPts val="600"/>
              </a:spcBef>
              <a:spcAft>
                <a:spcPts val="0"/>
              </a:spcAft>
              <a:buClr>
                <a:schemeClr val="dk1"/>
              </a:buClr>
              <a:buSzPts val="1400"/>
              <a:buFont typeface="Arial"/>
              <a:buNone/>
              <a:defRPr sz="1400"/>
            </a:lvl3pPr>
            <a:lvl4pPr marL="1828800" lvl="3" indent="-228600" algn="l">
              <a:lnSpc>
                <a:spcPct val="90000"/>
              </a:lnSpc>
              <a:spcBef>
                <a:spcPts val="600"/>
              </a:spcBef>
              <a:spcAft>
                <a:spcPts val="0"/>
              </a:spcAft>
              <a:buClr>
                <a:schemeClr val="dk1"/>
              </a:buClr>
              <a:buSzPts val="1400"/>
              <a:buFont typeface="Arial"/>
              <a:buNone/>
              <a:defRPr sz="1400"/>
            </a:lvl4pPr>
            <a:lvl5pPr marL="2286000" lvl="4" indent="-228600" algn="l">
              <a:lnSpc>
                <a:spcPct val="90000"/>
              </a:lnSpc>
              <a:spcBef>
                <a:spcPts val="600"/>
              </a:spcBef>
              <a:spcAft>
                <a:spcPts val="0"/>
              </a:spcAft>
              <a:buClr>
                <a:schemeClr val="dk1"/>
              </a:buClr>
              <a:buSzPts val="1400"/>
              <a:buFont typeface="Arial"/>
              <a:buNone/>
              <a:defRPr sz="1400"/>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0" name="Google Shape;130;p51"/>
          <p:cNvSpPr txBox="1">
            <a:spLocks noGrp="1"/>
          </p:cNvSpPr>
          <p:nvPr>
            <p:ph type="body" idx="3"/>
          </p:nvPr>
        </p:nvSpPr>
        <p:spPr>
          <a:xfrm>
            <a:off x="587445" y="3504258"/>
            <a:ext cx="2750266" cy="909493"/>
          </a:xfrm>
          <a:prstGeom prst="rect">
            <a:avLst/>
          </a:prstGeom>
          <a:noFill/>
          <a:ln>
            <a:noFill/>
          </a:ln>
        </p:spPr>
        <p:txBody>
          <a:bodyPr spcFirstLastPara="1" wrap="square" lIns="91425" tIns="45700" rIns="91425" bIns="45700" anchor="ctr" anchorCtr="0">
            <a:normAutofit/>
          </a:bodyPr>
          <a:lstStyle>
            <a:lvl1pPr marL="457200" lvl="0" indent="-228600" algn="r">
              <a:lnSpc>
                <a:spcPct val="90000"/>
              </a:lnSpc>
              <a:spcBef>
                <a:spcPts val="0"/>
              </a:spcBef>
              <a:spcAft>
                <a:spcPts val="0"/>
              </a:spcAft>
              <a:buClr>
                <a:schemeClr val="accent1"/>
              </a:buClr>
              <a:buSzPts val="1400"/>
              <a:buFont typeface="Arial"/>
              <a:buNone/>
              <a:defRPr sz="1400" b="1" i="0">
                <a:solidFill>
                  <a:schemeClr val="lt1"/>
                </a:solidFill>
                <a:latin typeface="Lato"/>
                <a:ea typeface="Lato"/>
                <a:cs typeface="Lato"/>
                <a:sym typeface="Lato"/>
              </a:defRPr>
            </a:lvl1pPr>
            <a:lvl2pPr marL="914400" lvl="1" indent="-228600" algn="l">
              <a:lnSpc>
                <a:spcPct val="90000"/>
              </a:lnSpc>
              <a:spcBef>
                <a:spcPts val="600"/>
              </a:spcBef>
              <a:spcAft>
                <a:spcPts val="0"/>
              </a:spcAft>
              <a:buClr>
                <a:schemeClr val="dk1"/>
              </a:buClr>
              <a:buSzPts val="1400"/>
              <a:buFont typeface="Arial"/>
              <a:buNone/>
              <a:defRPr sz="1400"/>
            </a:lvl2pPr>
            <a:lvl3pPr marL="1371600" lvl="2" indent="-228600" algn="l">
              <a:lnSpc>
                <a:spcPct val="90000"/>
              </a:lnSpc>
              <a:spcBef>
                <a:spcPts val="600"/>
              </a:spcBef>
              <a:spcAft>
                <a:spcPts val="0"/>
              </a:spcAft>
              <a:buClr>
                <a:schemeClr val="dk1"/>
              </a:buClr>
              <a:buSzPts val="1400"/>
              <a:buFont typeface="Arial"/>
              <a:buNone/>
              <a:defRPr sz="1400"/>
            </a:lvl3pPr>
            <a:lvl4pPr marL="1828800" lvl="3" indent="-228600" algn="l">
              <a:lnSpc>
                <a:spcPct val="90000"/>
              </a:lnSpc>
              <a:spcBef>
                <a:spcPts val="600"/>
              </a:spcBef>
              <a:spcAft>
                <a:spcPts val="0"/>
              </a:spcAft>
              <a:buClr>
                <a:schemeClr val="dk1"/>
              </a:buClr>
              <a:buSzPts val="1400"/>
              <a:buFont typeface="Arial"/>
              <a:buNone/>
              <a:defRPr sz="1400"/>
            </a:lvl4pPr>
            <a:lvl5pPr marL="2286000" lvl="4" indent="-228600" algn="l">
              <a:lnSpc>
                <a:spcPct val="90000"/>
              </a:lnSpc>
              <a:spcBef>
                <a:spcPts val="600"/>
              </a:spcBef>
              <a:spcAft>
                <a:spcPts val="0"/>
              </a:spcAft>
              <a:buClr>
                <a:schemeClr val="dk1"/>
              </a:buClr>
              <a:buSzPts val="1400"/>
              <a:buFont typeface="Arial"/>
              <a:buNone/>
              <a:defRPr sz="1400"/>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1" name="Google Shape;131;p51"/>
          <p:cNvSpPr txBox="1">
            <a:spLocks noGrp="1"/>
          </p:cNvSpPr>
          <p:nvPr>
            <p:ph type="body" idx="4"/>
          </p:nvPr>
        </p:nvSpPr>
        <p:spPr>
          <a:xfrm>
            <a:off x="1184219" y="4677803"/>
            <a:ext cx="2750266" cy="909493"/>
          </a:xfrm>
          <a:prstGeom prst="rect">
            <a:avLst/>
          </a:prstGeom>
          <a:noFill/>
          <a:ln>
            <a:noFill/>
          </a:ln>
        </p:spPr>
        <p:txBody>
          <a:bodyPr spcFirstLastPara="1" wrap="square" lIns="91425" tIns="45700" rIns="91425" bIns="45700" anchor="ctr" anchorCtr="0">
            <a:normAutofit/>
          </a:bodyPr>
          <a:lstStyle>
            <a:lvl1pPr marL="457200" lvl="0" indent="-228600" algn="r">
              <a:lnSpc>
                <a:spcPct val="90000"/>
              </a:lnSpc>
              <a:spcBef>
                <a:spcPts val="0"/>
              </a:spcBef>
              <a:spcAft>
                <a:spcPts val="0"/>
              </a:spcAft>
              <a:buClr>
                <a:schemeClr val="accent1"/>
              </a:buClr>
              <a:buSzPts val="1400"/>
              <a:buFont typeface="Arial"/>
              <a:buNone/>
              <a:defRPr sz="1400" b="1" i="0">
                <a:solidFill>
                  <a:schemeClr val="lt1"/>
                </a:solidFill>
                <a:latin typeface="Lato"/>
                <a:ea typeface="Lato"/>
                <a:cs typeface="Lato"/>
                <a:sym typeface="Lato"/>
              </a:defRPr>
            </a:lvl1pPr>
            <a:lvl2pPr marL="914400" lvl="1" indent="-228600" algn="l">
              <a:lnSpc>
                <a:spcPct val="90000"/>
              </a:lnSpc>
              <a:spcBef>
                <a:spcPts val="600"/>
              </a:spcBef>
              <a:spcAft>
                <a:spcPts val="0"/>
              </a:spcAft>
              <a:buClr>
                <a:schemeClr val="dk1"/>
              </a:buClr>
              <a:buSzPts val="1400"/>
              <a:buFont typeface="Arial"/>
              <a:buNone/>
              <a:defRPr sz="1400"/>
            </a:lvl2pPr>
            <a:lvl3pPr marL="1371600" lvl="2" indent="-228600" algn="l">
              <a:lnSpc>
                <a:spcPct val="90000"/>
              </a:lnSpc>
              <a:spcBef>
                <a:spcPts val="600"/>
              </a:spcBef>
              <a:spcAft>
                <a:spcPts val="0"/>
              </a:spcAft>
              <a:buClr>
                <a:schemeClr val="dk1"/>
              </a:buClr>
              <a:buSzPts val="1400"/>
              <a:buFont typeface="Arial"/>
              <a:buNone/>
              <a:defRPr sz="1400"/>
            </a:lvl3pPr>
            <a:lvl4pPr marL="1828800" lvl="3" indent="-228600" algn="l">
              <a:lnSpc>
                <a:spcPct val="90000"/>
              </a:lnSpc>
              <a:spcBef>
                <a:spcPts val="600"/>
              </a:spcBef>
              <a:spcAft>
                <a:spcPts val="0"/>
              </a:spcAft>
              <a:buClr>
                <a:schemeClr val="dk1"/>
              </a:buClr>
              <a:buSzPts val="1400"/>
              <a:buFont typeface="Arial"/>
              <a:buNone/>
              <a:defRPr sz="1400"/>
            </a:lvl4pPr>
            <a:lvl5pPr marL="2286000" lvl="4" indent="-228600" algn="l">
              <a:lnSpc>
                <a:spcPct val="90000"/>
              </a:lnSpc>
              <a:spcBef>
                <a:spcPts val="600"/>
              </a:spcBef>
              <a:spcAft>
                <a:spcPts val="0"/>
              </a:spcAft>
              <a:buClr>
                <a:schemeClr val="dk1"/>
              </a:buClr>
              <a:buSzPts val="1400"/>
              <a:buFont typeface="Arial"/>
              <a:buNone/>
              <a:defRPr sz="1400"/>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2" name="Google Shape;132;p51"/>
          <p:cNvSpPr>
            <a:spLocks noGrp="1"/>
          </p:cNvSpPr>
          <p:nvPr>
            <p:ph type="body" idx="5"/>
          </p:nvPr>
        </p:nvSpPr>
        <p:spPr>
          <a:xfrm>
            <a:off x="4277315" y="4866956"/>
            <a:ext cx="560292" cy="555258"/>
          </a:xfrm>
          <a:prstGeom prst="ellipse">
            <a:avLst/>
          </a:prstGeom>
          <a:solidFill>
            <a:schemeClr val="lt1"/>
          </a:soli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800"/>
              <a:buFont typeface="Arial"/>
              <a:buNone/>
              <a:defRPr sz="800" b="1" i="0">
                <a:solidFill>
                  <a:schemeClr val="lt1"/>
                </a:solidFill>
                <a:latin typeface="Lato"/>
                <a:ea typeface="Lato"/>
                <a:cs typeface="Lato"/>
                <a:sym typeface="Lato"/>
              </a:defRPr>
            </a:lvl1pPr>
            <a:lvl2pPr marL="914400" lvl="1" indent="-228600" algn="l">
              <a:lnSpc>
                <a:spcPct val="90000"/>
              </a:lnSpc>
              <a:spcBef>
                <a:spcPts val="600"/>
              </a:spcBef>
              <a:spcAft>
                <a:spcPts val="0"/>
              </a:spcAft>
              <a:buClr>
                <a:schemeClr val="dk1"/>
              </a:buClr>
              <a:buSzPts val="1400"/>
              <a:buFont typeface="Arial"/>
              <a:buNone/>
              <a:defRPr sz="1400"/>
            </a:lvl2pPr>
            <a:lvl3pPr marL="1371600" lvl="2" indent="-228600" algn="l">
              <a:lnSpc>
                <a:spcPct val="90000"/>
              </a:lnSpc>
              <a:spcBef>
                <a:spcPts val="600"/>
              </a:spcBef>
              <a:spcAft>
                <a:spcPts val="0"/>
              </a:spcAft>
              <a:buClr>
                <a:schemeClr val="dk1"/>
              </a:buClr>
              <a:buSzPts val="1400"/>
              <a:buFont typeface="Arial"/>
              <a:buNone/>
              <a:defRPr sz="1400"/>
            </a:lvl3pPr>
            <a:lvl4pPr marL="1828800" lvl="3" indent="-228600" algn="l">
              <a:lnSpc>
                <a:spcPct val="90000"/>
              </a:lnSpc>
              <a:spcBef>
                <a:spcPts val="600"/>
              </a:spcBef>
              <a:spcAft>
                <a:spcPts val="0"/>
              </a:spcAft>
              <a:buClr>
                <a:schemeClr val="dk1"/>
              </a:buClr>
              <a:buSzPts val="1400"/>
              <a:buFont typeface="Arial"/>
              <a:buNone/>
              <a:defRPr sz="1400"/>
            </a:lvl4pPr>
            <a:lvl5pPr marL="2286000" lvl="4" indent="-228600" algn="l">
              <a:lnSpc>
                <a:spcPct val="90000"/>
              </a:lnSpc>
              <a:spcBef>
                <a:spcPts val="600"/>
              </a:spcBef>
              <a:spcAft>
                <a:spcPts val="0"/>
              </a:spcAft>
              <a:buClr>
                <a:schemeClr val="dk1"/>
              </a:buClr>
              <a:buSzPts val="1400"/>
              <a:buFont typeface="Arial"/>
              <a:buNone/>
              <a:defRPr sz="1400"/>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3" name="Google Shape;133;p51"/>
          <p:cNvSpPr>
            <a:spLocks noGrp="1"/>
          </p:cNvSpPr>
          <p:nvPr>
            <p:ph type="body" idx="6"/>
          </p:nvPr>
        </p:nvSpPr>
        <p:spPr>
          <a:xfrm>
            <a:off x="3680541" y="3693411"/>
            <a:ext cx="560292" cy="555258"/>
          </a:xfrm>
          <a:prstGeom prst="ellipse">
            <a:avLst/>
          </a:prstGeom>
          <a:solidFill>
            <a:schemeClr val="lt1"/>
          </a:soli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800"/>
              <a:buFont typeface="Arial"/>
              <a:buNone/>
              <a:defRPr sz="800" b="1" i="0">
                <a:solidFill>
                  <a:schemeClr val="lt1"/>
                </a:solidFill>
                <a:latin typeface="Lato"/>
                <a:ea typeface="Lato"/>
                <a:cs typeface="Lato"/>
                <a:sym typeface="Lato"/>
              </a:defRPr>
            </a:lvl1pPr>
            <a:lvl2pPr marL="914400" lvl="1" indent="-228600" algn="l">
              <a:lnSpc>
                <a:spcPct val="90000"/>
              </a:lnSpc>
              <a:spcBef>
                <a:spcPts val="600"/>
              </a:spcBef>
              <a:spcAft>
                <a:spcPts val="0"/>
              </a:spcAft>
              <a:buClr>
                <a:schemeClr val="dk1"/>
              </a:buClr>
              <a:buSzPts val="1400"/>
              <a:buFont typeface="Arial"/>
              <a:buNone/>
              <a:defRPr sz="1400"/>
            </a:lvl2pPr>
            <a:lvl3pPr marL="1371600" lvl="2" indent="-228600" algn="l">
              <a:lnSpc>
                <a:spcPct val="90000"/>
              </a:lnSpc>
              <a:spcBef>
                <a:spcPts val="600"/>
              </a:spcBef>
              <a:spcAft>
                <a:spcPts val="0"/>
              </a:spcAft>
              <a:buClr>
                <a:schemeClr val="dk1"/>
              </a:buClr>
              <a:buSzPts val="1400"/>
              <a:buFont typeface="Arial"/>
              <a:buNone/>
              <a:defRPr sz="1400"/>
            </a:lvl3pPr>
            <a:lvl4pPr marL="1828800" lvl="3" indent="-228600" algn="l">
              <a:lnSpc>
                <a:spcPct val="90000"/>
              </a:lnSpc>
              <a:spcBef>
                <a:spcPts val="600"/>
              </a:spcBef>
              <a:spcAft>
                <a:spcPts val="0"/>
              </a:spcAft>
              <a:buClr>
                <a:schemeClr val="dk1"/>
              </a:buClr>
              <a:buSzPts val="1400"/>
              <a:buFont typeface="Arial"/>
              <a:buNone/>
              <a:defRPr sz="1400"/>
            </a:lvl4pPr>
            <a:lvl5pPr marL="2286000" lvl="4" indent="-228600" algn="l">
              <a:lnSpc>
                <a:spcPct val="90000"/>
              </a:lnSpc>
              <a:spcBef>
                <a:spcPts val="600"/>
              </a:spcBef>
              <a:spcAft>
                <a:spcPts val="0"/>
              </a:spcAft>
              <a:buClr>
                <a:schemeClr val="dk1"/>
              </a:buClr>
              <a:buSzPts val="1400"/>
              <a:buFont typeface="Arial"/>
              <a:buNone/>
              <a:defRPr sz="1400"/>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4" name="Google Shape;134;p51"/>
          <p:cNvSpPr>
            <a:spLocks noGrp="1"/>
          </p:cNvSpPr>
          <p:nvPr>
            <p:ph type="body" idx="7"/>
          </p:nvPr>
        </p:nvSpPr>
        <p:spPr>
          <a:xfrm>
            <a:off x="3680541" y="2515565"/>
            <a:ext cx="560292" cy="555258"/>
          </a:xfrm>
          <a:prstGeom prst="ellipse">
            <a:avLst/>
          </a:prstGeom>
          <a:solidFill>
            <a:schemeClr val="lt1"/>
          </a:soli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800"/>
              <a:buFont typeface="Arial"/>
              <a:buNone/>
              <a:defRPr sz="800" b="1" i="0">
                <a:solidFill>
                  <a:schemeClr val="lt1"/>
                </a:solidFill>
                <a:latin typeface="Lato"/>
                <a:ea typeface="Lato"/>
                <a:cs typeface="Lato"/>
                <a:sym typeface="Lato"/>
              </a:defRPr>
            </a:lvl1pPr>
            <a:lvl2pPr marL="914400" lvl="1" indent="-228600" algn="l">
              <a:lnSpc>
                <a:spcPct val="90000"/>
              </a:lnSpc>
              <a:spcBef>
                <a:spcPts val="600"/>
              </a:spcBef>
              <a:spcAft>
                <a:spcPts val="0"/>
              </a:spcAft>
              <a:buClr>
                <a:schemeClr val="dk1"/>
              </a:buClr>
              <a:buSzPts val="1400"/>
              <a:buFont typeface="Arial"/>
              <a:buNone/>
              <a:defRPr sz="1400"/>
            </a:lvl2pPr>
            <a:lvl3pPr marL="1371600" lvl="2" indent="-228600" algn="l">
              <a:lnSpc>
                <a:spcPct val="90000"/>
              </a:lnSpc>
              <a:spcBef>
                <a:spcPts val="600"/>
              </a:spcBef>
              <a:spcAft>
                <a:spcPts val="0"/>
              </a:spcAft>
              <a:buClr>
                <a:schemeClr val="dk1"/>
              </a:buClr>
              <a:buSzPts val="1400"/>
              <a:buFont typeface="Arial"/>
              <a:buNone/>
              <a:defRPr sz="1400"/>
            </a:lvl3pPr>
            <a:lvl4pPr marL="1828800" lvl="3" indent="-228600" algn="l">
              <a:lnSpc>
                <a:spcPct val="90000"/>
              </a:lnSpc>
              <a:spcBef>
                <a:spcPts val="600"/>
              </a:spcBef>
              <a:spcAft>
                <a:spcPts val="0"/>
              </a:spcAft>
              <a:buClr>
                <a:schemeClr val="dk1"/>
              </a:buClr>
              <a:buSzPts val="1400"/>
              <a:buFont typeface="Arial"/>
              <a:buNone/>
              <a:defRPr sz="1400"/>
            </a:lvl4pPr>
            <a:lvl5pPr marL="2286000" lvl="4" indent="-228600" algn="l">
              <a:lnSpc>
                <a:spcPct val="90000"/>
              </a:lnSpc>
              <a:spcBef>
                <a:spcPts val="600"/>
              </a:spcBef>
              <a:spcAft>
                <a:spcPts val="0"/>
              </a:spcAft>
              <a:buClr>
                <a:schemeClr val="dk1"/>
              </a:buClr>
              <a:buSzPts val="1400"/>
              <a:buFont typeface="Arial"/>
              <a:buNone/>
              <a:defRPr sz="1400"/>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5" name="Google Shape;135;p51"/>
          <p:cNvSpPr>
            <a:spLocks noGrp="1"/>
          </p:cNvSpPr>
          <p:nvPr>
            <p:ph type="body" idx="8"/>
          </p:nvPr>
        </p:nvSpPr>
        <p:spPr>
          <a:xfrm>
            <a:off x="4278332" y="1334843"/>
            <a:ext cx="561916" cy="555258"/>
          </a:xfrm>
          <a:prstGeom prst="ellipse">
            <a:avLst/>
          </a:prstGeom>
          <a:solidFill>
            <a:schemeClr val="lt1"/>
          </a:soli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800"/>
              <a:buFont typeface="Arial"/>
              <a:buNone/>
              <a:defRPr sz="800" b="1" i="0">
                <a:solidFill>
                  <a:schemeClr val="lt1"/>
                </a:solidFill>
                <a:latin typeface="Lato"/>
                <a:ea typeface="Lato"/>
                <a:cs typeface="Lato"/>
                <a:sym typeface="Lato"/>
              </a:defRPr>
            </a:lvl1pPr>
            <a:lvl2pPr marL="914400" lvl="1" indent="-228600" algn="l">
              <a:lnSpc>
                <a:spcPct val="90000"/>
              </a:lnSpc>
              <a:spcBef>
                <a:spcPts val="600"/>
              </a:spcBef>
              <a:spcAft>
                <a:spcPts val="0"/>
              </a:spcAft>
              <a:buClr>
                <a:schemeClr val="dk1"/>
              </a:buClr>
              <a:buSzPts val="1400"/>
              <a:buFont typeface="Arial"/>
              <a:buNone/>
              <a:defRPr sz="1400"/>
            </a:lvl2pPr>
            <a:lvl3pPr marL="1371600" lvl="2" indent="-228600" algn="l">
              <a:lnSpc>
                <a:spcPct val="90000"/>
              </a:lnSpc>
              <a:spcBef>
                <a:spcPts val="600"/>
              </a:spcBef>
              <a:spcAft>
                <a:spcPts val="0"/>
              </a:spcAft>
              <a:buClr>
                <a:schemeClr val="dk1"/>
              </a:buClr>
              <a:buSzPts val="1400"/>
              <a:buFont typeface="Arial"/>
              <a:buNone/>
              <a:defRPr sz="1400"/>
            </a:lvl3pPr>
            <a:lvl4pPr marL="1828800" lvl="3" indent="-228600" algn="l">
              <a:lnSpc>
                <a:spcPct val="90000"/>
              </a:lnSpc>
              <a:spcBef>
                <a:spcPts val="600"/>
              </a:spcBef>
              <a:spcAft>
                <a:spcPts val="0"/>
              </a:spcAft>
              <a:buClr>
                <a:schemeClr val="dk1"/>
              </a:buClr>
              <a:buSzPts val="1400"/>
              <a:buFont typeface="Arial"/>
              <a:buNone/>
              <a:defRPr sz="1400"/>
            </a:lvl4pPr>
            <a:lvl5pPr marL="2286000" lvl="4" indent="-228600" algn="l">
              <a:lnSpc>
                <a:spcPct val="90000"/>
              </a:lnSpc>
              <a:spcBef>
                <a:spcPts val="600"/>
              </a:spcBef>
              <a:spcAft>
                <a:spcPts val="0"/>
              </a:spcAft>
              <a:buClr>
                <a:schemeClr val="dk1"/>
              </a:buClr>
              <a:buSzPts val="1400"/>
              <a:buFont typeface="Arial"/>
              <a:buNone/>
              <a:defRPr sz="1400"/>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6" name="Google Shape;136;p51"/>
          <p:cNvSpPr txBox="1">
            <a:spLocks noGrp="1"/>
          </p:cNvSpPr>
          <p:nvPr>
            <p:ph type="body" idx="9"/>
          </p:nvPr>
        </p:nvSpPr>
        <p:spPr>
          <a:xfrm>
            <a:off x="8425721" y="1145690"/>
            <a:ext cx="2758233" cy="909493"/>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0"/>
              </a:spcBef>
              <a:spcAft>
                <a:spcPts val="0"/>
              </a:spcAft>
              <a:buClr>
                <a:schemeClr val="accent1"/>
              </a:buClr>
              <a:buSzPts val="1400"/>
              <a:buFont typeface="Arial"/>
              <a:buNone/>
              <a:defRPr sz="1400" b="1" i="0">
                <a:solidFill>
                  <a:schemeClr val="lt1"/>
                </a:solidFill>
                <a:latin typeface="Lato"/>
                <a:ea typeface="Lato"/>
                <a:cs typeface="Lato"/>
                <a:sym typeface="Lato"/>
              </a:defRPr>
            </a:lvl1pPr>
            <a:lvl2pPr marL="914400" lvl="1" indent="-228600" algn="l">
              <a:lnSpc>
                <a:spcPct val="90000"/>
              </a:lnSpc>
              <a:spcBef>
                <a:spcPts val="600"/>
              </a:spcBef>
              <a:spcAft>
                <a:spcPts val="0"/>
              </a:spcAft>
              <a:buClr>
                <a:schemeClr val="dk1"/>
              </a:buClr>
              <a:buSzPts val="1400"/>
              <a:buFont typeface="Arial"/>
              <a:buNone/>
              <a:defRPr sz="1400"/>
            </a:lvl2pPr>
            <a:lvl3pPr marL="1371600" lvl="2" indent="-228600" algn="l">
              <a:lnSpc>
                <a:spcPct val="90000"/>
              </a:lnSpc>
              <a:spcBef>
                <a:spcPts val="600"/>
              </a:spcBef>
              <a:spcAft>
                <a:spcPts val="0"/>
              </a:spcAft>
              <a:buClr>
                <a:schemeClr val="dk1"/>
              </a:buClr>
              <a:buSzPts val="1400"/>
              <a:buFont typeface="Arial"/>
              <a:buNone/>
              <a:defRPr sz="1400"/>
            </a:lvl3pPr>
            <a:lvl4pPr marL="1828800" lvl="3" indent="-228600" algn="l">
              <a:lnSpc>
                <a:spcPct val="90000"/>
              </a:lnSpc>
              <a:spcBef>
                <a:spcPts val="600"/>
              </a:spcBef>
              <a:spcAft>
                <a:spcPts val="0"/>
              </a:spcAft>
              <a:buClr>
                <a:schemeClr val="dk1"/>
              </a:buClr>
              <a:buSzPts val="1400"/>
              <a:buFont typeface="Arial"/>
              <a:buNone/>
              <a:defRPr sz="1400"/>
            </a:lvl4pPr>
            <a:lvl5pPr marL="2286000" lvl="4" indent="-228600" algn="l">
              <a:lnSpc>
                <a:spcPct val="90000"/>
              </a:lnSpc>
              <a:spcBef>
                <a:spcPts val="600"/>
              </a:spcBef>
              <a:spcAft>
                <a:spcPts val="0"/>
              </a:spcAft>
              <a:buClr>
                <a:schemeClr val="dk1"/>
              </a:buClr>
              <a:buSzPts val="1400"/>
              <a:buFont typeface="Arial"/>
              <a:buNone/>
              <a:defRPr sz="1400"/>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51"/>
          <p:cNvSpPr txBox="1">
            <a:spLocks noGrp="1"/>
          </p:cNvSpPr>
          <p:nvPr>
            <p:ph type="body" idx="13"/>
          </p:nvPr>
        </p:nvSpPr>
        <p:spPr>
          <a:xfrm>
            <a:off x="8992394" y="2326412"/>
            <a:ext cx="2750266" cy="909493"/>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0"/>
              </a:spcBef>
              <a:spcAft>
                <a:spcPts val="0"/>
              </a:spcAft>
              <a:buClr>
                <a:schemeClr val="accent1"/>
              </a:buClr>
              <a:buSzPts val="1400"/>
              <a:buFont typeface="Arial"/>
              <a:buNone/>
              <a:defRPr sz="1400" b="1" i="0">
                <a:solidFill>
                  <a:schemeClr val="lt1"/>
                </a:solidFill>
                <a:latin typeface="Lato"/>
                <a:ea typeface="Lato"/>
                <a:cs typeface="Lato"/>
                <a:sym typeface="Lato"/>
              </a:defRPr>
            </a:lvl1pPr>
            <a:lvl2pPr marL="914400" lvl="1" indent="-228600" algn="l">
              <a:lnSpc>
                <a:spcPct val="90000"/>
              </a:lnSpc>
              <a:spcBef>
                <a:spcPts val="600"/>
              </a:spcBef>
              <a:spcAft>
                <a:spcPts val="0"/>
              </a:spcAft>
              <a:buClr>
                <a:schemeClr val="dk1"/>
              </a:buClr>
              <a:buSzPts val="1400"/>
              <a:buFont typeface="Arial"/>
              <a:buNone/>
              <a:defRPr sz="1400"/>
            </a:lvl2pPr>
            <a:lvl3pPr marL="1371600" lvl="2" indent="-228600" algn="l">
              <a:lnSpc>
                <a:spcPct val="90000"/>
              </a:lnSpc>
              <a:spcBef>
                <a:spcPts val="600"/>
              </a:spcBef>
              <a:spcAft>
                <a:spcPts val="0"/>
              </a:spcAft>
              <a:buClr>
                <a:schemeClr val="dk1"/>
              </a:buClr>
              <a:buSzPts val="1400"/>
              <a:buFont typeface="Arial"/>
              <a:buNone/>
              <a:defRPr sz="1400"/>
            </a:lvl3pPr>
            <a:lvl4pPr marL="1828800" lvl="3" indent="-228600" algn="l">
              <a:lnSpc>
                <a:spcPct val="90000"/>
              </a:lnSpc>
              <a:spcBef>
                <a:spcPts val="600"/>
              </a:spcBef>
              <a:spcAft>
                <a:spcPts val="0"/>
              </a:spcAft>
              <a:buClr>
                <a:schemeClr val="dk1"/>
              </a:buClr>
              <a:buSzPts val="1400"/>
              <a:buFont typeface="Arial"/>
              <a:buNone/>
              <a:defRPr sz="1400"/>
            </a:lvl4pPr>
            <a:lvl5pPr marL="2286000" lvl="4" indent="-228600" algn="l">
              <a:lnSpc>
                <a:spcPct val="90000"/>
              </a:lnSpc>
              <a:spcBef>
                <a:spcPts val="600"/>
              </a:spcBef>
              <a:spcAft>
                <a:spcPts val="0"/>
              </a:spcAft>
              <a:buClr>
                <a:schemeClr val="dk1"/>
              </a:buClr>
              <a:buSzPts val="1400"/>
              <a:buFont typeface="Arial"/>
              <a:buNone/>
              <a:defRPr sz="1400"/>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8" name="Google Shape;138;p51"/>
          <p:cNvSpPr txBox="1">
            <a:spLocks noGrp="1"/>
          </p:cNvSpPr>
          <p:nvPr>
            <p:ph type="body" idx="14"/>
          </p:nvPr>
        </p:nvSpPr>
        <p:spPr>
          <a:xfrm>
            <a:off x="8992394" y="3504258"/>
            <a:ext cx="2750266" cy="909493"/>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0"/>
              </a:spcBef>
              <a:spcAft>
                <a:spcPts val="0"/>
              </a:spcAft>
              <a:buClr>
                <a:schemeClr val="accent1"/>
              </a:buClr>
              <a:buSzPts val="1400"/>
              <a:buFont typeface="Arial"/>
              <a:buNone/>
              <a:defRPr sz="1400" b="1" i="0">
                <a:solidFill>
                  <a:schemeClr val="lt1"/>
                </a:solidFill>
                <a:latin typeface="Lato"/>
                <a:ea typeface="Lato"/>
                <a:cs typeface="Lato"/>
                <a:sym typeface="Lato"/>
              </a:defRPr>
            </a:lvl1pPr>
            <a:lvl2pPr marL="914400" lvl="1" indent="-228600" algn="l">
              <a:lnSpc>
                <a:spcPct val="90000"/>
              </a:lnSpc>
              <a:spcBef>
                <a:spcPts val="600"/>
              </a:spcBef>
              <a:spcAft>
                <a:spcPts val="0"/>
              </a:spcAft>
              <a:buClr>
                <a:schemeClr val="dk1"/>
              </a:buClr>
              <a:buSzPts val="1400"/>
              <a:buFont typeface="Arial"/>
              <a:buNone/>
              <a:defRPr sz="1400"/>
            </a:lvl2pPr>
            <a:lvl3pPr marL="1371600" lvl="2" indent="-228600" algn="l">
              <a:lnSpc>
                <a:spcPct val="90000"/>
              </a:lnSpc>
              <a:spcBef>
                <a:spcPts val="600"/>
              </a:spcBef>
              <a:spcAft>
                <a:spcPts val="0"/>
              </a:spcAft>
              <a:buClr>
                <a:schemeClr val="dk1"/>
              </a:buClr>
              <a:buSzPts val="1400"/>
              <a:buFont typeface="Arial"/>
              <a:buNone/>
              <a:defRPr sz="1400"/>
            </a:lvl3pPr>
            <a:lvl4pPr marL="1828800" lvl="3" indent="-228600" algn="l">
              <a:lnSpc>
                <a:spcPct val="90000"/>
              </a:lnSpc>
              <a:spcBef>
                <a:spcPts val="600"/>
              </a:spcBef>
              <a:spcAft>
                <a:spcPts val="0"/>
              </a:spcAft>
              <a:buClr>
                <a:schemeClr val="dk1"/>
              </a:buClr>
              <a:buSzPts val="1400"/>
              <a:buFont typeface="Arial"/>
              <a:buNone/>
              <a:defRPr sz="1400"/>
            </a:lvl4pPr>
            <a:lvl5pPr marL="2286000" lvl="4" indent="-228600" algn="l">
              <a:lnSpc>
                <a:spcPct val="90000"/>
              </a:lnSpc>
              <a:spcBef>
                <a:spcPts val="600"/>
              </a:spcBef>
              <a:spcAft>
                <a:spcPts val="0"/>
              </a:spcAft>
              <a:buClr>
                <a:schemeClr val="dk1"/>
              </a:buClr>
              <a:buSzPts val="1400"/>
              <a:buFont typeface="Arial"/>
              <a:buNone/>
              <a:defRPr sz="1400"/>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9" name="Google Shape;139;p51"/>
          <p:cNvSpPr txBox="1">
            <a:spLocks noGrp="1"/>
          </p:cNvSpPr>
          <p:nvPr>
            <p:ph type="body" idx="15"/>
          </p:nvPr>
        </p:nvSpPr>
        <p:spPr>
          <a:xfrm>
            <a:off x="8422311" y="4677803"/>
            <a:ext cx="2750266" cy="909493"/>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0"/>
              </a:spcBef>
              <a:spcAft>
                <a:spcPts val="0"/>
              </a:spcAft>
              <a:buClr>
                <a:schemeClr val="accent1"/>
              </a:buClr>
              <a:buSzPts val="1400"/>
              <a:buFont typeface="Arial"/>
              <a:buNone/>
              <a:defRPr sz="1400" b="1" i="0">
                <a:solidFill>
                  <a:schemeClr val="lt1"/>
                </a:solidFill>
                <a:latin typeface="Lato"/>
                <a:ea typeface="Lato"/>
                <a:cs typeface="Lato"/>
                <a:sym typeface="Lato"/>
              </a:defRPr>
            </a:lvl1pPr>
            <a:lvl2pPr marL="914400" lvl="1" indent="-228600" algn="l">
              <a:lnSpc>
                <a:spcPct val="90000"/>
              </a:lnSpc>
              <a:spcBef>
                <a:spcPts val="600"/>
              </a:spcBef>
              <a:spcAft>
                <a:spcPts val="0"/>
              </a:spcAft>
              <a:buClr>
                <a:schemeClr val="dk1"/>
              </a:buClr>
              <a:buSzPts val="1400"/>
              <a:buFont typeface="Arial"/>
              <a:buNone/>
              <a:defRPr sz="1400"/>
            </a:lvl2pPr>
            <a:lvl3pPr marL="1371600" lvl="2" indent="-228600" algn="l">
              <a:lnSpc>
                <a:spcPct val="90000"/>
              </a:lnSpc>
              <a:spcBef>
                <a:spcPts val="600"/>
              </a:spcBef>
              <a:spcAft>
                <a:spcPts val="0"/>
              </a:spcAft>
              <a:buClr>
                <a:schemeClr val="dk1"/>
              </a:buClr>
              <a:buSzPts val="1400"/>
              <a:buFont typeface="Arial"/>
              <a:buNone/>
              <a:defRPr sz="1400"/>
            </a:lvl3pPr>
            <a:lvl4pPr marL="1828800" lvl="3" indent="-228600" algn="l">
              <a:lnSpc>
                <a:spcPct val="90000"/>
              </a:lnSpc>
              <a:spcBef>
                <a:spcPts val="600"/>
              </a:spcBef>
              <a:spcAft>
                <a:spcPts val="0"/>
              </a:spcAft>
              <a:buClr>
                <a:schemeClr val="dk1"/>
              </a:buClr>
              <a:buSzPts val="1400"/>
              <a:buFont typeface="Arial"/>
              <a:buNone/>
              <a:defRPr sz="1400"/>
            </a:lvl4pPr>
            <a:lvl5pPr marL="2286000" lvl="4" indent="-228600" algn="l">
              <a:lnSpc>
                <a:spcPct val="90000"/>
              </a:lnSpc>
              <a:spcBef>
                <a:spcPts val="600"/>
              </a:spcBef>
              <a:spcAft>
                <a:spcPts val="0"/>
              </a:spcAft>
              <a:buClr>
                <a:schemeClr val="dk1"/>
              </a:buClr>
              <a:buSzPts val="1400"/>
              <a:buFont typeface="Arial"/>
              <a:buNone/>
              <a:defRPr sz="1400"/>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0" name="Google Shape;140;p51"/>
          <p:cNvSpPr>
            <a:spLocks noGrp="1"/>
          </p:cNvSpPr>
          <p:nvPr>
            <p:ph type="body" idx="16"/>
          </p:nvPr>
        </p:nvSpPr>
        <p:spPr>
          <a:xfrm>
            <a:off x="7268832" y="4866956"/>
            <a:ext cx="560292" cy="555258"/>
          </a:xfrm>
          <a:prstGeom prst="ellipse">
            <a:avLst/>
          </a:prstGeom>
          <a:solidFill>
            <a:schemeClr val="lt1"/>
          </a:soli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800"/>
              <a:buFont typeface="Arial"/>
              <a:buNone/>
              <a:defRPr sz="800" b="1" i="0">
                <a:solidFill>
                  <a:schemeClr val="lt1"/>
                </a:solidFill>
                <a:latin typeface="Lato"/>
                <a:ea typeface="Lato"/>
                <a:cs typeface="Lato"/>
                <a:sym typeface="Lato"/>
              </a:defRPr>
            </a:lvl1pPr>
            <a:lvl2pPr marL="914400" lvl="1" indent="-228600" algn="l">
              <a:lnSpc>
                <a:spcPct val="90000"/>
              </a:lnSpc>
              <a:spcBef>
                <a:spcPts val="600"/>
              </a:spcBef>
              <a:spcAft>
                <a:spcPts val="0"/>
              </a:spcAft>
              <a:buClr>
                <a:schemeClr val="dk1"/>
              </a:buClr>
              <a:buSzPts val="1400"/>
              <a:buFont typeface="Arial"/>
              <a:buNone/>
              <a:defRPr sz="1400"/>
            </a:lvl2pPr>
            <a:lvl3pPr marL="1371600" lvl="2" indent="-228600" algn="l">
              <a:lnSpc>
                <a:spcPct val="90000"/>
              </a:lnSpc>
              <a:spcBef>
                <a:spcPts val="600"/>
              </a:spcBef>
              <a:spcAft>
                <a:spcPts val="0"/>
              </a:spcAft>
              <a:buClr>
                <a:schemeClr val="dk1"/>
              </a:buClr>
              <a:buSzPts val="1400"/>
              <a:buFont typeface="Arial"/>
              <a:buNone/>
              <a:defRPr sz="1400"/>
            </a:lvl3pPr>
            <a:lvl4pPr marL="1828800" lvl="3" indent="-228600" algn="l">
              <a:lnSpc>
                <a:spcPct val="90000"/>
              </a:lnSpc>
              <a:spcBef>
                <a:spcPts val="600"/>
              </a:spcBef>
              <a:spcAft>
                <a:spcPts val="0"/>
              </a:spcAft>
              <a:buClr>
                <a:schemeClr val="dk1"/>
              </a:buClr>
              <a:buSzPts val="1400"/>
              <a:buFont typeface="Arial"/>
              <a:buNone/>
              <a:defRPr sz="1400"/>
            </a:lvl4pPr>
            <a:lvl5pPr marL="2286000" lvl="4" indent="-228600" algn="l">
              <a:lnSpc>
                <a:spcPct val="90000"/>
              </a:lnSpc>
              <a:spcBef>
                <a:spcPts val="600"/>
              </a:spcBef>
              <a:spcAft>
                <a:spcPts val="0"/>
              </a:spcAft>
              <a:buClr>
                <a:schemeClr val="dk1"/>
              </a:buClr>
              <a:buSzPts val="1400"/>
              <a:buFont typeface="Arial"/>
              <a:buNone/>
              <a:defRPr sz="1400"/>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1" name="Google Shape;141;p51"/>
          <p:cNvSpPr>
            <a:spLocks noGrp="1"/>
          </p:cNvSpPr>
          <p:nvPr>
            <p:ph type="body" idx="17"/>
          </p:nvPr>
        </p:nvSpPr>
        <p:spPr>
          <a:xfrm>
            <a:off x="7838915" y="3693411"/>
            <a:ext cx="560292" cy="555258"/>
          </a:xfrm>
          <a:prstGeom prst="ellipse">
            <a:avLst/>
          </a:prstGeom>
          <a:solidFill>
            <a:schemeClr val="lt1"/>
          </a:soli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800"/>
              <a:buFont typeface="Arial"/>
              <a:buNone/>
              <a:defRPr sz="800" b="1" i="0">
                <a:solidFill>
                  <a:schemeClr val="lt1"/>
                </a:solidFill>
                <a:latin typeface="Lato"/>
                <a:ea typeface="Lato"/>
                <a:cs typeface="Lato"/>
                <a:sym typeface="Lato"/>
              </a:defRPr>
            </a:lvl1pPr>
            <a:lvl2pPr marL="914400" lvl="1" indent="-228600" algn="l">
              <a:lnSpc>
                <a:spcPct val="90000"/>
              </a:lnSpc>
              <a:spcBef>
                <a:spcPts val="600"/>
              </a:spcBef>
              <a:spcAft>
                <a:spcPts val="0"/>
              </a:spcAft>
              <a:buClr>
                <a:schemeClr val="dk1"/>
              </a:buClr>
              <a:buSzPts val="1400"/>
              <a:buFont typeface="Arial"/>
              <a:buNone/>
              <a:defRPr sz="1400"/>
            </a:lvl2pPr>
            <a:lvl3pPr marL="1371600" lvl="2" indent="-228600" algn="l">
              <a:lnSpc>
                <a:spcPct val="90000"/>
              </a:lnSpc>
              <a:spcBef>
                <a:spcPts val="600"/>
              </a:spcBef>
              <a:spcAft>
                <a:spcPts val="0"/>
              </a:spcAft>
              <a:buClr>
                <a:schemeClr val="dk1"/>
              </a:buClr>
              <a:buSzPts val="1400"/>
              <a:buFont typeface="Arial"/>
              <a:buNone/>
              <a:defRPr sz="1400"/>
            </a:lvl3pPr>
            <a:lvl4pPr marL="1828800" lvl="3" indent="-228600" algn="l">
              <a:lnSpc>
                <a:spcPct val="90000"/>
              </a:lnSpc>
              <a:spcBef>
                <a:spcPts val="600"/>
              </a:spcBef>
              <a:spcAft>
                <a:spcPts val="0"/>
              </a:spcAft>
              <a:buClr>
                <a:schemeClr val="dk1"/>
              </a:buClr>
              <a:buSzPts val="1400"/>
              <a:buFont typeface="Arial"/>
              <a:buNone/>
              <a:defRPr sz="1400"/>
            </a:lvl4pPr>
            <a:lvl5pPr marL="2286000" lvl="4" indent="-228600" algn="l">
              <a:lnSpc>
                <a:spcPct val="90000"/>
              </a:lnSpc>
              <a:spcBef>
                <a:spcPts val="600"/>
              </a:spcBef>
              <a:spcAft>
                <a:spcPts val="0"/>
              </a:spcAft>
              <a:buClr>
                <a:schemeClr val="dk1"/>
              </a:buClr>
              <a:buSzPts val="1400"/>
              <a:buFont typeface="Arial"/>
              <a:buNone/>
              <a:defRPr sz="1400"/>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2" name="Google Shape;142;p51"/>
          <p:cNvSpPr>
            <a:spLocks noGrp="1"/>
          </p:cNvSpPr>
          <p:nvPr>
            <p:ph type="body" idx="18"/>
          </p:nvPr>
        </p:nvSpPr>
        <p:spPr>
          <a:xfrm>
            <a:off x="7838915" y="2515565"/>
            <a:ext cx="560292" cy="555258"/>
          </a:xfrm>
          <a:prstGeom prst="ellipse">
            <a:avLst/>
          </a:prstGeom>
          <a:solidFill>
            <a:schemeClr val="lt1"/>
          </a:soli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800"/>
              <a:buFont typeface="Arial"/>
              <a:buNone/>
              <a:defRPr sz="800" b="1" i="0">
                <a:solidFill>
                  <a:schemeClr val="lt1"/>
                </a:solidFill>
                <a:latin typeface="Lato"/>
                <a:ea typeface="Lato"/>
                <a:cs typeface="Lato"/>
                <a:sym typeface="Lato"/>
              </a:defRPr>
            </a:lvl1pPr>
            <a:lvl2pPr marL="914400" lvl="1" indent="-228600" algn="l">
              <a:lnSpc>
                <a:spcPct val="90000"/>
              </a:lnSpc>
              <a:spcBef>
                <a:spcPts val="600"/>
              </a:spcBef>
              <a:spcAft>
                <a:spcPts val="0"/>
              </a:spcAft>
              <a:buClr>
                <a:schemeClr val="dk1"/>
              </a:buClr>
              <a:buSzPts val="1400"/>
              <a:buFont typeface="Arial"/>
              <a:buNone/>
              <a:defRPr sz="1400"/>
            </a:lvl2pPr>
            <a:lvl3pPr marL="1371600" lvl="2" indent="-228600" algn="l">
              <a:lnSpc>
                <a:spcPct val="90000"/>
              </a:lnSpc>
              <a:spcBef>
                <a:spcPts val="600"/>
              </a:spcBef>
              <a:spcAft>
                <a:spcPts val="0"/>
              </a:spcAft>
              <a:buClr>
                <a:schemeClr val="dk1"/>
              </a:buClr>
              <a:buSzPts val="1400"/>
              <a:buFont typeface="Arial"/>
              <a:buNone/>
              <a:defRPr sz="1400"/>
            </a:lvl3pPr>
            <a:lvl4pPr marL="1828800" lvl="3" indent="-228600" algn="l">
              <a:lnSpc>
                <a:spcPct val="90000"/>
              </a:lnSpc>
              <a:spcBef>
                <a:spcPts val="600"/>
              </a:spcBef>
              <a:spcAft>
                <a:spcPts val="0"/>
              </a:spcAft>
              <a:buClr>
                <a:schemeClr val="dk1"/>
              </a:buClr>
              <a:buSzPts val="1400"/>
              <a:buFont typeface="Arial"/>
              <a:buNone/>
              <a:defRPr sz="1400"/>
            </a:lvl4pPr>
            <a:lvl5pPr marL="2286000" lvl="4" indent="-228600" algn="l">
              <a:lnSpc>
                <a:spcPct val="90000"/>
              </a:lnSpc>
              <a:spcBef>
                <a:spcPts val="600"/>
              </a:spcBef>
              <a:spcAft>
                <a:spcPts val="0"/>
              </a:spcAft>
              <a:buClr>
                <a:schemeClr val="dk1"/>
              </a:buClr>
              <a:buSzPts val="1400"/>
              <a:buFont typeface="Arial"/>
              <a:buNone/>
              <a:defRPr sz="1400"/>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3" name="Google Shape;143;p51"/>
          <p:cNvSpPr>
            <a:spLocks noGrp="1"/>
          </p:cNvSpPr>
          <p:nvPr>
            <p:ph type="body" idx="19"/>
          </p:nvPr>
        </p:nvSpPr>
        <p:spPr>
          <a:xfrm>
            <a:off x="7269849" y="1334843"/>
            <a:ext cx="561916" cy="555258"/>
          </a:xfrm>
          <a:prstGeom prst="ellipse">
            <a:avLst/>
          </a:prstGeom>
          <a:solidFill>
            <a:schemeClr val="lt1"/>
          </a:soli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800"/>
              <a:buFont typeface="Arial"/>
              <a:buNone/>
              <a:defRPr sz="800" b="1" i="0">
                <a:solidFill>
                  <a:schemeClr val="lt1"/>
                </a:solidFill>
                <a:latin typeface="Lato"/>
                <a:ea typeface="Lato"/>
                <a:cs typeface="Lato"/>
                <a:sym typeface="Lato"/>
              </a:defRPr>
            </a:lvl1pPr>
            <a:lvl2pPr marL="914400" lvl="1" indent="-228600" algn="l">
              <a:lnSpc>
                <a:spcPct val="90000"/>
              </a:lnSpc>
              <a:spcBef>
                <a:spcPts val="600"/>
              </a:spcBef>
              <a:spcAft>
                <a:spcPts val="0"/>
              </a:spcAft>
              <a:buClr>
                <a:schemeClr val="dk1"/>
              </a:buClr>
              <a:buSzPts val="1400"/>
              <a:buFont typeface="Arial"/>
              <a:buNone/>
              <a:defRPr sz="1400"/>
            </a:lvl2pPr>
            <a:lvl3pPr marL="1371600" lvl="2" indent="-228600" algn="l">
              <a:lnSpc>
                <a:spcPct val="90000"/>
              </a:lnSpc>
              <a:spcBef>
                <a:spcPts val="600"/>
              </a:spcBef>
              <a:spcAft>
                <a:spcPts val="0"/>
              </a:spcAft>
              <a:buClr>
                <a:schemeClr val="dk1"/>
              </a:buClr>
              <a:buSzPts val="1400"/>
              <a:buFont typeface="Arial"/>
              <a:buNone/>
              <a:defRPr sz="1400"/>
            </a:lvl3pPr>
            <a:lvl4pPr marL="1828800" lvl="3" indent="-228600" algn="l">
              <a:lnSpc>
                <a:spcPct val="90000"/>
              </a:lnSpc>
              <a:spcBef>
                <a:spcPts val="600"/>
              </a:spcBef>
              <a:spcAft>
                <a:spcPts val="0"/>
              </a:spcAft>
              <a:buClr>
                <a:schemeClr val="dk1"/>
              </a:buClr>
              <a:buSzPts val="1400"/>
              <a:buFont typeface="Arial"/>
              <a:buNone/>
              <a:defRPr sz="1400"/>
            </a:lvl4pPr>
            <a:lvl5pPr marL="2286000" lvl="4" indent="-228600" algn="l">
              <a:lnSpc>
                <a:spcPct val="90000"/>
              </a:lnSpc>
              <a:spcBef>
                <a:spcPts val="600"/>
              </a:spcBef>
              <a:spcAft>
                <a:spcPts val="0"/>
              </a:spcAft>
              <a:buClr>
                <a:schemeClr val="dk1"/>
              </a:buClr>
              <a:buSzPts val="1400"/>
              <a:buFont typeface="Arial"/>
              <a:buNone/>
              <a:defRPr sz="1400"/>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4" name="Google Shape;144;p51"/>
          <p:cNvSpPr>
            <a:spLocks noGrp="1"/>
          </p:cNvSpPr>
          <p:nvPr>
            <p:ph type="body" idx="20"/>
          </p:nvPr>
        </p:nvSpPr>
        <p:spPr>
          <a:xfrm>
            <a:off x="4518892" y="1980198"/>
            <a:ext cx="2843858" cy="2897604"/>
          </a:xfrm>
          <a:prstGeom prst="ellipse">
            <a:avLst/>
          </a:prstGeom>
          <a:solidFill>
            <a:schemeClr val="lt1"/>
          </a:solidFill>
          <a:ln>
            <a:noFill/>
          </a:ln>
          <a:effectLst>
            <a:outerShdw blurRad="254000" algn="ctr" rotWithShape="0">
              <a:srgbClr val="000000">
                <a:alpha val="20000"/>
              </a:srgbClr>
            </a:outerShdw>
          </a:effectLst>
        </p:spPr>
        <p:txBody>
          <a:bodyPr spcFirstLastPara="1" wrap="square" lIns="0" tIns="0" rIns="0" bIns="0" anchor="ctr" anchorCtr="0">
            <a:normAutofit/>
          </a:bodyPr>
          <a:lstStyle>
            <a:lvl1pPr marL="457200" lvl="0" indent="-228600" algn="ctr">
              <a:lnSpc>
                <a:spcPct val="90000"/>
              </a:lnSpc>
              <a:spcBef>
                <a:spcPts val="1000"/>
              </a:spcBef>
              <a:spcAft>
                <a:spcPts val="0"/>
              </a:spcAft>
              <a:buClr>
                <a:schemeClr val="accent6"/>
              </a:buClr>
              <a:buSzPts val="3600"/>
              <a:buFont typeface="Arial"/>
              <a:buNone/>
              <a:defRPr sz="3600" b="1" i="0">
                <a:solidFill>
                  <a:schemeClr val="accent6"/>
                </a:solidFill>
                <a:latin typeface="Lato Black"/>
                <a:ea typeface="Lato Black"/>
                <a:cs typeface="Lato Black"/>
                <a:sym typeface="Lato Black"/>
              </a:defRPr>
            </a:lvl1pPr>
            <a:lvl2pPr marL="914400" lvl="1" indent="-228600" algn="l">
              <a:lnSpc>
                <a:spcPct val="90000"/>
              </a:lnSpc>
              <a:spcBef>
                <a:spcPts val="600"/>
              </a:spcBef>
              <a:spcAft>
                <a:spcPts val="0"/>
              </a:spcAft>
              <a:buClr>
                <a:schemeClr val="dk1"/>
              </a:buClr>
              <a:buSzPts val="1400"/>
              <a:buFont typeface="Arial"/>
              <a:buNone/>
              <a:defRPr sz="1400"/>
            </a:lvl2pPr>
            <a:lvl3pPr marL="1371600" lvl="2" indent="-228600" algn="l">
              <a:lnSpc>
                <a:spcPct val="90000"/>
              </a:lnSpc>
              <a:spcBef>
                <a:spcPts val="600"/>
              </a:spcBef>
              <a:spcAft>
                <a:spcPts val="0"/>
              </a:spcAft>
              <a:buClr>
                <a:schemeClr val="dk1"/>
              </a:buClr>
              <a:buSzPts val="1400"/>
              <a:buFont typeface="Arial"/>
              <a:buNone/>
              <a:defRPr sz="1400"/>
            </a:lvl3pPr>
            <a:lvl4pPr marL="1828800" lvl="3" indent="-228600" algn="l">
              <a:lnSpc>
                <a:spcPct val="90000"/>
              </a:lnSpc>
              <a:spcBef>
                <a:spcPts val="600"/>
              </a:spcBef>
              <a:spcAft>
                <a:spcPts val="0"/>
              </a:spcAft>
              <a:buClr>
                <a:schemeClr val="dk1"/>
              </a:buClr>
              <a:buSzPts val="1400"/>
              <a:buFont typeface="Arial"/>
              <a:buNone/>
              <a:defRPr sz="1400"/>
            </a:lvl4pPr>
            <a:lvl5pPr marL="2286000" lvl="4" indent="-228600" algn="l">
              <a:lnSpc>
                <a:spcPct val="90000"/>
              </a:lnSpc>
              <a:spcBef>
                <a:spcPts val="600"/>
              </a:spcBef>
              <a:spcAft>
                <a:spcPts val="0"/>
              </a:spcAft>
              <a:buClr>
                <a:schemeClr val="dk1"/>
              </a:buClr>
              <a:buSzPts val="1400"/>
              <a:buFont typeface="Arial"/>
              <a:buNone/>
              <a:defRPr sz="1400"/>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5" name="Google Shape;145;p51"/>
          <p:cNvSpPr txBox="1">
            <a:spLocks noGrp="1"/>
          </p:cNvSpPr>
          <p:nvPr>
            <p:ph type="sldNum" idx="12"/>
          </p:nvPr>
        </p:nvSpPr>
        <p:spPr>
          <a:xfrm>
            <a:off x="9414075" y="6561831"/>
            <a:ext cx="2743200" cy="21705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1" i="0" u="none" strike="noStrike" cap="none">
                <a:solidFill>
                  <a:schemeClr val="lt1"/>
                </a:solidFill>
                <a:latin typeface="Lato"/>
                <a:ea typeface="Lato"/>
                <a:cs typeface="Lato"/>
                <a:sym typeface="Lato"/>
              </a:defRPr>
            </a:lvl1pPr>
            <a:lvl2pPr marL="0" marR="0" lvl="1" indent="0" algn="r">
              <a:lnSpc>
                <a:spcPct val="100000"/>
              </a:lnSpc>
              <a:spcBef>
                <a:spcPts val="0"/>
              </a:spcBef>
              <a:spcAft>
                <a:spcPts val="0"/>
              </a:spcAft>
              <a:buClr>
                <a:srgbClr val="000000"/>
              </a:buClr>
              <a:buSzPts val="1100"/>
              <a:buFont typeface="Arial"/>
              <a:buNone/>
              <a:defRPr sz="1100" b="1" i="0" u="none" strike="noStrike" cap="none">
                <a:solidFill>
                  <a:schemeClr val="lt1"/>
                </a:solidFill>
                <a:latin typeface="Lato"/>
                <a:ea typeface="Lato"/>
                <a:cs typeface="Lato"/>
                <a:sym typeface="Lato"/>
              </a:defRPr>
            </a:lvl2pPr>
            <a:lvl3pPr marL="0" marR="0" lvl="2" indent="0" algn="r">
              <a:lnSpc>
                <a:spcPct val="100000"/>
              </a:lnSpc>
              <a:spcBef>
                <a:spcPts val="0"/>
              </a:spcBef>
              <a:spcAft>
                <a:spcPts val="0"/>
              </a:spcAft>
              <a:buClr>
                <a:srgbClr val="000000"/>
              </a:buClr>
              <a:buSzPts val="1100"/>
              <a:buFont typeface="Arial"/>
              <a:buNone/>
              <a:defRPr sz="1100" b="1" i="0" u="none" strike="noStrike" cap="none">
                <a:solidFill>
                  <a:schemeClr val="lt1"/>
                </a:solidFill>
                <a:latin typeface="Lato"/>
                <a:ea typeface="Lato"/>
                <a:cs typeface="Lato"/>
                <a:sym typeface="Lato"/>
              </a:defRPr>
            </a:lvl3pPr>
            <a:lvl4pPr marL="0" marR="0" lvl="3" indent="0" algn="r">
              <a:lnSpc>
                <a:spcPct val="100000"/>
              </a:lnSpc>
              <a:spcBef>
                <a:spcPts val="0"/>
              </a:spcBef>
              <a:spcAft>
                <a:spcPts val="0"/>
              </a:spcAft>
              <a:buClr>
                <a:srgbClr val="000000"/>
              </a:buClr>
              <a:buSzPts val="1100"/>
              <a:buFont typeface="Arial"/>
              <a:buNone/>
              <a:defRPr sz="1100" b="1" i="0" u="none" strike="noStrike" cap="none">
                <a:solidFill>
                  <a:schemeClr val="lt1"/>
                </a:solidFill>
                <a:latin typeface="Lato"/>
                <a:ea typeface="Lato"/>
                <a:cs typeface="Lato"/>
                <a:sym typeface="Lato"/>
              </a:defRPr>
            </a:lvl4pPr>
            <a:lvl5pPr marL="0" marR="0" lvl="4" indent="0" algn="r">
              <a:lnSpc>
                <a:spcPct val="100000"/>
              </a:lnSpc>
              <a:spcBef>
                <a:spcPts val="0"/>
              </a:spcBef>
              <a:spcAft>
                <a:spcPts val="0"/>
              </a:spcAft>
              <a:buClr>
                <a:srgbClr val="000000"/>
              </a:buClr>
              <a:buSzPts val="1100"/>
              <a:buFont typeface="Arial"/>
              <a:buNone/>
              <a:defRPr sz="1100" b="1" i="0" u="none" strike="noStrike" cap="none">
                <a:solidFill>
                  <a:schemeClr val="lt1"/>
                </a:solidFill>
                <a:latin typeface="Lato"/>
                <a:ea typeface="Lato"/>
                <a:cs typeface="Lato"/>
                <a:sym typeface="Lato"/>
              </a:defRPr>
            </a:lvl5pPr>
            <a:lvl6pPr marL="0" marR="0" lvl="5" indent="0" algn="r">
              <a:lnSpc>
                <a:spcPct val="100000"/>
              </a:lnSpc>
              <a:spcBef>
                <a:spcPts val="0"/>
              </a:spcBef>
              <a:spcAft>
                <a:spcPts val="0"/>
              </a:spcAft>
              <a:buClr>
                <a:srgbClr val="000000"/>
              </a:buClr>
              <a:buSzPts val="1100"/>
              <a:buFont typeface="Arial"/>
              <a:buNone/>
              <a:defRPr sz="1100" b="1" i="0" u="none" strike="noStrike" cap="none">
                <a:solidFill>
                  <a:schemeClr val="lt1"/>
                </a:solidFill>
                <a:latin typeface="Lato"/>
                <a:ea typeface="Lato"/>
                <a:cs typeface="Lato"/>
                <a:sym typeface="Lato"/>
              </a:defRPr>
            </a:lvl6pPr>
            <a:lvl7pPr marL="0" marR="0" lvl="6" indent="0" algn="r">
              <a:lnSpc>
                <a:spcPct val="100000"/>
              </a:lnSpc>
              <a:spcBef>
                <a:spcPts val="0"/>
              </a:spcBef>
              <a:spcAft>
                <a:spcPts val="0"/>
              </a:spcAft>
              <a:buClr>
                <a:srgbClr val="000000"/>
              </a:buClr>
              <a:buSzPts val="1100"/>
              <a:buFont typeface="Arial"/>
              <a:buNone/>
              <a:defRPr sz="1100" b="1" i="0" u="none" strike="noStrike" cap="none">
                <a:solidFill>
                  <a:schemeClr val="lt1"/>
                </a:solidFill>
                <a:latin typeface="Lato"/>
                <a:ea typeface="Lato"/>
                <a:cs typeface="Lato"/>
                <a:sym typeface="Lato"/>
              </a:defRPr>
            </a:lvl7pPr>
            <a:lvl8pPr marL="0" marR="0" lvl="7" indent="0" algn="r">
              <a:lnSpc>
                <a:spcPct val="100000"/>
              </a:lnSpc>
              <a:spcBef>
                <a:spcPts val="0"/>
              </a:spcBef>
              <a:spcAft>
                <a:spcPts val="0"/>
              </a:spcAft>
              <a:buClr>
                <a:srgbClr val="000000"/>
              </a:buClr>
              <a:buSzPts val="1100"/>
              <a:buFont typeface="Arial"/>
              <a:buNone/>
              <a:defRPr sz="1100" b="1" i="0" u="none" strike="noStrike" cap="none">
                <a:solidFill>
                  <a:schemeClr val="lt1"/>
                </a:solidFill>
                <a:latin typeface="Lato"/>
                <a:ea typeface="Lato"/>
                <a:cs typeface="Lato"/>
                <a:sym typeface="Lato"/>
              </a:defRPr>
            </a:lvl8pPr>
            <a:lvl9pPr marL="0" marR="0" lvl="8" indent="0" algn="r">
              <a:lnSpc>
                <a:spcPct val="100000"/>
              </a:lnSpc>
              <a:spcBef>
                <a:spcPts val="0"/>
              </a:spcBef>
              <a:spcAft>
                <a:spcPts val="0"/>
              </a:spcAft>
              <a:buClr>
                <a:srgbClr val="000000"/>
              </a:buClr>
              <a:buSzPts val="1100"/>
              <a:buFont typeface="Arial"/>
              <a:buNone/>
              <a:defRPr sz="1100" b="1" i="0" u="none" strike="noStrike" cap="none">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Gold Bullets">
  <p:cSld name="Gold Bullets">
    <p:bg>
      <p:bgPr>
        <a:gradFill>
          <a:gsLst>
            <a:gs pos="0">
              <a:srgbClr val="F8C96D">
                <a:alpha val="53333"/>
              </a:srgbClr>
            </a:gs>
            <a:gs pos="6000">
              <a:srgbClr val="F8C96D">
                <a:alpha val="53333"/>
              </a:srgbClr>
            </a:gs>
            <a:gs pos="100000">
              <a:schemeClr val="accent1"/>
            </a:gs>
          </a:gsLst>
          <a:lin ang="0" scaled="0"/>
        </a:gradFill>
        <a:effectLst/>
      </p:bgPr>
    </p:bg>
    <p:spTree>
      <p:nvGrpSpPr>
        <p:cNvPr id="1" name="Shape 146"/>
        <p:cNvGrpSpPr/>
        <p:nvPr/>
      </p:nvGrpSpPr>
      <p:grpSpPr>
        <a:xfrm>
          <a:off x="0" y="0"/>
          <a:ext cx="0" cy="0"/>
          <a:chOff x="0" y="0"/>
          <a:chExt cx="0" cy="0"/>
        </a:xfrm>
      </p:grpSpPr>
      <p:pic>
        <p:nvPicPr>
          <p:cNvPr id="147" name="Google Shape;147;p52"/>
          <p:cNvPicPr preferRelativeResize="0"/>
          <p:nvPr/>
        </p:nvPicPr>
        <p:blipFill rotWithShape="1">
          <a:blip r:embed="rId2">
            <a:alphaModFix/>
          </a:blip>
          <a:srcRect l="59701" t="61836"/>
          <a:stretch/>
        </p:blipFill>
        <p:spPr>
          <a:xfrm>
            <a:off x="0" y="1"/>
            <a:ext cx="6096000" cy="5772963"/>
          </a:xfrm>
          <a:custGeom>
            <a:avLst/>
            <a:gdLst/>
            <a:ahLst/>
            <a:cxnLst/>
            <a:rect l="l" t="t" r="r" b="b"/>
            <a:pathLst>
              <a:path w="6096000" h="5772963" extrusionOk="0">
                <a:moveTo>
                  <a:pt x="0" y="0"/>
                </a:moveTo>
                <a:lnTo>
                  <a:pt x="6096000" y="0"/>
                </a:lnTo>
                <a:lnTo>
                  <a:pt x="6096000" y="5772963"/>
                </a:lnTo>
                <a:lnTo>
                  <a:pt x="0" y="5772963"/>
                </a:lnTo>
                <a:close/>
              </a:path>
            </a:pathLst>
          </a:custGeom>
          <a:noFill/>
          <a:ln>
            <a:noFill/>
          </a:ln>
        </p:spPr>
      </p:pic>
      <p:sp>
        <p:nvSpPr>
          <p:cNvPr id="148" name="Google Shape;148;p52"/>
          <p:cNvSpPr txBox="1">
            <a:spLocks noGrp="1"/>
          </p:cNvSpPr>
          <p:nvPr>
            <p:ph type="title"/>
          </p:nvPr>
        </p:nvSpPr>
        <p:spPr>
          <a:xfrm>
            <a:off x="309880" y="365125"/>
            <a:ext cx="11577320" cy="70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6"/>
              </a:buClr>
              <a:buSzPts val="4400"/>
              <a:buFont typeface="Lato"/>
              <a:buNone/>
              <a:defRPr b="1" i="0" cap="none">
                <a:solidFill>
                  <a:schemeClr val="accent6"/>
                </a:solidFill>
                <a:latin typeface="Lato"/>
                <a:ea typeface="Lato"/>
                <a:cs typeface="Lato"/>
                <a:sym typeface="Lat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9" name="Google Shape;149;p52"/>
          <p:cNvSpPr txBox="1">
            <a:spLocks noGrp="1"/>
          </p:cNvSpPr>
          <p:nvPr>
            <p:ph type="body" idx="1"/>
          </p:nvPr>
        </p:nvSpPr>
        <p:spPr>
          <a:xfrm>
            <a:off x="309563" y="1290742"/>
            <a:ext cx="11577637" cy="4933079"/>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dk1"/>
              </a:buClr>
              <a:buSzPts val="2800"/>
              <a:buChar char="•"/>
              <a:defRPr sz="2800"/>
            </a:lvl1pPr>
            <a:lvl2pPr marL="914400" lvl="1" indent="-406400" algn="l">
              <a:lnSpc>
                <a:spcPct val="90000"/>
              </a:lnSpc>
              <a:spcBef>
                <a:spcPts val="500"/>
              </a:spcBef>
              <a:spcAft>
                <a:spcPts val="0"/>
              </a:spcAft>
              <a:buClr>
                <a:schemeClr val="dk1"/>
              </a:buClr>
              <a:buSzPts val="2800"/>
              <a:buChar char="•"/>
              <a:defRPr sz="2800"/>
            </a:lvl2pPr>
            <a:lvl3pPr marL="1371600" lvl="2" indent="-406400" algn="l">
              <a:lnSpc>
                <a:spcPct val="90000"/>
              </a:lnSpc>
              <a:spcBef>
                <a:spcPts val="500"/>
              </a:spcBef>
              <a:spcAft>
                <a:spcPts val="0"/>
              </a:spcAft>
              <a:buClr>
                <a:schemeClr val="dk1"/>
              </a:buClr>
              <a:buSzPts val="2800"/>
              <a:buChar char="•"/>
              <a:defRPr sz="2800"/>
            </a:lvl3pPr>
            <a:lvl4pPr marL="1828800" lvl="3" indent="-406400" algn="l">
              <a:lnSpc>
                <a:spcPct val="90000"/>
              </a:lnSpc>
              <a:spcBef>
                <a:spcPts val="500"/>
              </a:spcBef>
              <a:spcAft>
                <a:spcPts val="0"/>
              </a:spcAft>
              <a:buClr>
                <a:schemeClr val="dk1"/>
              </a:buClr>
              <a:buSzPts val="2800"/>
              <a:buChar char="•"/>
              <a:defRPr sz="2800"/>
            </a:lvl4pPr>
            <a:lvl5pPr marL="2286000" lvl="4" indent="-406400" algn="l">
              <a:lnSpc>
                <a:spcPct val="90000"/>
              </a:lnSpc>
              <a:spcBef>
                <a:spcPts val="500"/>
              </a:spcBef>
              <a:spcAft>
                <a:spcPts val="0"/>
              </a:spcAft>
              <a:buClr>
                <a:schemeClr val="dk1"/>
              </a:buClr>
              <a:buSzPts val="2800"/>
              <a:buChar char="•"/>
              <a:defRPr sz="28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0" name="Google Shape;150;p52"/>
          <p:cNvSpPr/>
          <p:nvPr/>
        </p:nvSpPr>
        <p:spPr>
          <a:xfrm>
            <a:off x="11112721" y="5936201"/>
            <a:ext cx="1079279" cy="921799"/>
          </a:xfrm>
          <a:custGeom>
            <a:avLst/>
            <a:gdLst/>
            <a:ahLst/>
            <a:cxnLst/>
            <a:rect l="l" t="t" r="r" b="b"/>
            <a:pathLst>
              <a:path w="1079279" h="921799" extrusionOk="0">
                <a:moveTo>
                  <a:pt x="921798" y="449978"/>
                </a:moveTo>
                <a:cubicBezTo>
                  <a:pt x="953657" y="449978"/>
                  <a:pt x="985022" y="453095"/>
                  <a:pt x="1015698" y="459287"/>
                </a:cubicBezTo>
                <a:lnTo>
                  <a:pt x="1079279" y="478943"/>
                </a:lnTo>
                <a:lnTo>
                  <a:pt x="1079279" y="514811"/>
                </a:lnTo>
                <a:lnTo>
                  <a:pt x="1008862" y="492994"/>
                </a:lnTo>
                <a:cubicBezTo>
                  <a:pt x="980421" y="487255"/>
                  <a:pt x="951335" y="484374"/>
                  <a:pt x="921798" y="484374"/>
                </a:cubicBezTo>
                <a:cubicBezTo>
                  <a:pt x="862724" y="484374"/>
                  <a:pt x="805455" y="495896"/>
                  <a:pt x="751540" y="518769"/>
                </a:cubicBezTo>
                <a:cubicBezTo>
                  <a:pt x="699431" y="540782"/>
                  <a:pt x="652653" y="572340"/>
                  <a:pt x="612497" y="612497"/>
                </a:cubicBezTo>
                <a:cubicBezTo>
                  <a:pt x="572340" y="652654"/>
                  <a:pt x="540782" y="699432"/>
                  <a:pt x="518769" y="751541"/>
                </a:cubicBezTo>
                <a:cubicBezTo>
                  <a:pt x="495982" y="805456"/>
                  <a:pt x="484374" y="862724"/>
                  <a:pt x="484374" y="921798"/>
                </a:cubicBezTo>
                <a:lnTo>
                  <a:pt x="484374" y="921799"/>
                </a:lnTo>
                <a:lnTo>
                  <a:pt x="449978" y="921799"/>
                </a:lnTo>
                <a:lnTo>
                  <a:pt x="449978" y="921798"/>
                </a:lnTo>
                <a:cubicBezTo>
                  <a:pt x="449978" y="858081"/>
                  <a:pt x="462447" y="796341"/>
                  <a:pt x="487039" y="738127"/>
                </a:cubicBezTo>
                <a:cubicBezTo>
                  <a:pt x="510772" y="681976"/>
                  <a:pt x="544824" y="631501"/>
                  <a:pt x="588162" y="588162"/>
                </a:cubicBezTo>
                <a:cubicBezTo>
                  <a:pt x="631501" y="544824"/>
                  <a:pt x="681976" y="510859"/>
                  <a:pt x="738127" y="487040"/>
                </a:cubicBezTo>
                <a:cubicBezTo>
                  <a:pt x="796340" y="462447"/>
                  <a:pt x="858080" y="449978"/>
                  <a:pt x="921798" y="449978"/>
                </a:cubicBezTo>
                <a:close/>
                <a:moveTo>
                  <a:pt x="921799" y="391593"/>
                </a:moveTo>
                <a:cubicBezTo>
                  <a:pt x="957570" y="391593"/>
                  <a:pt x="992825" y="395097"/>
                  <a:pt x="1027307" y="402062"/>
                </a:cubicBezTo>
                <a:lnTo>
                  <a:pt x="1079279" y="418157"/>
                </a:lnTo>
                <a:lnTo>
                  <a:pt x="1079279" y="443230"/>
                </a:lnTo>
                <a:lnTo>
                  <a:pt x="1022556" y="425644"/>
                </a:lnTo>
                <a:cubicBezTo>
                  <a:pt x="989644" y="419001"/>
                  <a:pt x="955980" y="415669"/>
                  <a:pt x="921799" y="415669"/>
                </a:cubicBezTo>
                <a:cubicBezTo>
                  <a:pt x="853437" y="415669"/>
                  <a:pt x="787140" y="429084"/>
                  <a:pt x="724798" y="455482"/>
                </a:cubicBezTo>
                <a:cubicBezTo>
                  <a:pt x="664520" y="480935"/>
                  <a:pt x="610434" y="517480"/>
                  <a:pt x="563914" y="564000"/>
                </a:cubicBezTo>
                <a:cubicBezTo>
                  <a:pt x="517394" y="610520"/>
                  <a:pt x="480935" y="664606"/>
                  <a:pt x="455396" y="724884"/>
                </a:cubicBezTo>
                <a:cubicBezTo>
                  <a:pt x="442197" y="756098"/>
                  <a:pt x="432243" y="788258"/>
                  <a:pt x="425590" y="821160"/>
                </a:cubicBezTo>
                <a:lnTo>
                  <a:pt x="415591" y="921799"/>
                </a:lnTo>
                <a:lnTo>
                  <a:pt x="391592" y="921799"/>
                </a:lnTo>
                <a:lnTo>
                  <a:pt x="391592" y="921799"/>
                </a:lnTo>
                <a:cubicBezTo>
                  <a:pt x="391592" y="850256"/>
                  <a:pt x="405608" y="780777"/>
                  <a:pt x="433297" y="715426"/>
                </a:cubicBezTo>
                <a:cubicBezTo>
                  <a:pt x="460039" y="652310"/>
                  <a:pt x="498218" y="595558"/>
                  <a:pt x="546888" y="546888"/>
                </a:cubicBezTo>
                <a:cubicBezTo>
                  <a:pt x="595557" y="498219"/>
                  <a:pt x="652310" y="459954"/>
                  <a:pt x="715426" y="433297"/>
                </a:cubicBezTo>
                <a:cubicBezTo>
                  <a:pt x="780777" y="405609"/>
                  <a:pt x="850256" y="391593"/>
                  <a:pt x="921799" y="391593"/>
                </a:cubicBezTo>
                <a:close/>
                <a:moveTo>
                  <a:pt x="921799" y="339999"/>
                </a:moveTo>
                <a:cubicBezTo>
                  <a:pt x="961095" y="339999"/>
                  <a:pt x="999790" y="343847"/>
                  <a:pt x="1037625" y="351489"/>
                </a:cubicBezTo>
                <a:lnTo>
                  <a:pt x="1079279" y="364383"/>
                </a:lnTo>
                <a:lnTo>
                  <a:pt x="1079279" y="382110"/>
                </a:lnTo>
                <a:lnTo>
                  <a:pt x="1034218" y="368182"/>
                </a:lnTo>
                <a:cubicBezTo>
                  <a:pt x="997490" y="360766"/>
                  <a:pt x="959935" y="357025"/>
                  <a:pt x="921799" y="357025"/>
                </a:cubicBezTo>
                <a:cubicBezTo>
                  <a:pt x="845526" y="357025"/>
                  <a:pt x="771576" y="371987"/>
                  <a:pt x="701925" y="401395"/>
                </a:cubicBezTo>
                <a:cubicBezTo>
                  <a:pt x="634682" y="429857"/>
                  <a:pt x="574232" y="470530"/>
                  <a:pt x="522381" y="522467"/>
                </a:cubicBezTo>
                <a:cubicBezTo>
                  <a:pt x="470530" y="574319"/>
                  <a:pt x="429771" y="634768"/>
                  <a:pt x="401309" y="702012"/>
                </a:cubicBezTo>
                <a:cubicBezTo>
                  <a:pt x="386605" y="736837"/>
                  <a:pt x="375513" y="772738"/>
                  <a:pt x="368096" y="809465"/>
                </a:cubicBezTo>
                <a:lnTo>
                  <a:pt x="356948" y="921799"/>
                </a:lnTo>
                <a:lnTo>
                  <a:pt x="339921" y="921799"/>
                </a:lnTo>
                <a:lnTo>
                  <a:pt x="351403" y="806058"/>
                </a:lnTo>
                <a:cubicBezTo>
                  <a:pt x="359046" y="768223"/>
                  <a:pt x="370482" y="731248"/>
                  <a:pt x="385659" y="695390"/>
                </a:cubicBezTo>
                <a:cubicBezTo>
                  <a:pt x="414981" y="626083"/>
                  <a:pt x="456943" y="563828"/>
                  <a:pt x="510343" y="510429"/>
                </a:cubicBezTo>
                <a:cubicBezTo>
                  <a:pt x="563828" y="456944"/>
                  <a:pt x="625997" y="414982"/>
                  <a:pt x="695304" y="385745"/>
                </a:cubicBezTo>
                <a:cubicBezTo>
                  <a:pt x="767019" y="355391"/>
                  <a:pt x="843291" y="339999"/>
                  <a:pt x="921799" y="339999"/>
                </a:cubicBezTo>
                <a:close/>
                <a:moveTo>
                  <a:pt x="921798" y="283419"/>
                </a:moveTo>
                <a:cubicBezTo>
                  <a:pt x="964879" y="283419"/>
                  <a:pt x="1007336" y="287632"/>
                  <a:pt x="1048857" y="296005"/>
                </a:cubicBezTo>
                <a:lnTo>
                  <a:pt x="1079279" y="305410"/>
                </a:lnTo>
                <a:lnTo>
                  <a:pt x="1079279" y="319762"/>
                </a:lnTo>
                <a:lnTo>
                  <a:pt x="1046127" y="309505"/>
                </a:lnTo>
                <a:cubicBezTo>
                  <a:pt x="1005508" y="301304"/>
                  <a:pt x="963976" y="297177"/>
                  <a:pt x="921798" y="297177"/>
                </a:cubicBezTo>
                <a:cubicBezTo>
                  <a:pt x="837443" y="297177"/>
                  <a:pt x="755668" y="313686"/>
                  <a:pt x="678622" y="346276"/>
                </a:cubicBezTo>
                <a:cubicBezTo>
                  <a:pt x="604242" y="377748"/>
                  <a:pt x="537429" y="422806"/>
                  <a:pt x="480075" y="480161"/>
                </a:cubicBezTo>
                <a:cubicBezTo>
                  <a:pt x="422720" y="537515"/>
                  <a:pt x="377662" y="604328"/>
                  <a:pt x="346190" y="678709"/>
                </a:cubicBezTo>
                <a:cubicBezTo>
                  <a:pt x="329895" y="717232"/>
                  <a:pt x="317621" y="756937"/>
                  <a:pt x="309420" y="797555"/>
                </a:cubicBezTo>
                <a:lnTo>
                  <a:pt x="297099" y="921799"/>
                </a:lnTo>
                <a:lnTo>
                  <a:pt x="283418" y="921799"/>
                </a:lnTo>
                <a:lnTo>
                  <a:pt x="283418" y="921798"/>
                </a:lnTo>
                <a:cubicBezTo>
                  <a:pt x="283418" y="835638"/>
                  <a:pt x="300272" y="751971"/>
                  <a:pt x="333550" y="673291"/>
                </a:cubicBezTo>
                <a:cubicBezTo>
                  <a:pt x="365709" y="597277"/>
                  <a:pt x="411713" y="529002"/>
                  <a:pt x="470358" y="470358"/>
                </a:cubicBezTo>
                <a:cubicBezTo>
                  <a:pt x="529002" y="411714"/>
                  <a:pt x="597277" y="365710"/>
                  <a:pt x="673291" y="333550"/>
                </a:cubicBezTo>
                <a:cubicBezTo>
                  <a:pt x="751971" y="300272"/>
                  <a:pt x="835638" y="283419"/>
                  <a:pt x="921798" y="283419"/>
                </a:cubicBezTo>
                <a:close/>
                <a:moveTo>
                  <a:pt x="921799" y="230020"/>
                </a:moveTo>
                <a:cubicBezTo>
                  <a:pt x="968491" y="230020"/>
                  <a:pt x="1014473" y="234599"/>
                  <a:pt x="1059445" y="243681"/>
                </a:cubicBezTo>
                <a:lnTo>
                  <a:pt x="1079279" y="249814"/>
                </a:lnTo>
                <a:lnTo>
                  <a:pt x="1079279" y="260701"/>
                </a:lnTo>
                <a:lnTo>
                  <a:pt x="1057392" y="253935"/>
                </a:lnTo>
                <a:cubicBezTo>
                  <a:pt x="1013097" y="245003"/>
                  <a:pt x="967802" y="240510"/>
                  <a:pt x="921799" y="240510"/>
                </a:cubicBezTo>
                <a:cubicBezTo>
                  <a:pt x="829791" y="240510"/>
                  <a:pt x="740620" y="258482"/>
                  <a:pt x="656609" y="294081"/>
                </a:cubicBezTo>
                <a:cubicBezTo>
                  <a:pt x="575522" y="328391"/>
                  <a:pt x="502604" y="377490"/>
                  <a:pt x="440004" y="440090"/>
                </a:cubicBezTo>
                <a:cubicBezTo>
                  <a:pt x="377490" y="502604"/>
                  <a:pt x="328304" y="575436"/>
                  <a:pt x="293995" y="656609"/>
                </a:cubicBezTo>
                <a:cubicBezTo>
                  <a:pt x="258482" y="740621"/>
                  <a:pt x="240424" y="829791"/>
                  <a:pt x="240424" y="921799"/>
                </a:cubicBezTo>
                <a:lnTo>
                  <a:pt x="240424" y="921799"/>
                </a:lnTo>
                <a:lnTo>
                  <a:pt x="230115" y="921799"/>
                </a:lnTo>
                <a:lnTo>
                  <a:pt x="230106" y="921713"/>
                </a:lnTo>
                <a:cubicBezTo>
                  <a:pt x="230106" y="828329"/>
                  <a:pt x="248421" y="737783"/>
                  <a:pt x="284450" y="652482"/>
                </a:cubicBezTo>
                <a:cubicBezTo>
                  <a:pt x="319276" y="570105"/>
                  <a:pt x="369149" y="496155"/>
                  <a:pt x="432695" y="432609"/>
                </a:cubicBezTo>
                <a:cubicBezTo>
                  <a:pt x="496240" y="369063"/>
                  <a:pt x="570191" y="319190"/>
                  <a:pt x="652568" y="284365"/>
                </a:cubicBezTo>
                <a:cubicBezTo>
                  <a:pt x="737869" y="248335"/>
                  <a:pt x="828415" y="230020"/>
                  <a:pt x="921799" y="230020"/>
                </a:cubicBezTo>
                <a:close/>
                <a:moveTo>
                  <a:pt x="921798" y="172579"/>
                </a:moveTo>
                <a:cubicBezTo>
                  <a:pt x="972360" y="172579"/>
                  <a:pt x="1022169" y="177524"/>
                  <a:pt x="1070881" y="187359"/>
                </a:cubicBezTo>
                <a:lnTo>
                  <a:pt x="1079279" y="189959"/>
                </a:lnTo>
                <a:lnTo>
                  <a:pt x="1079279" y="197303"/>
                </a:lnTo>
                <a:lnTo>
                  <a:pt x="1069473" y="194270"/>
                </a:lnTo>
                <a:cubicBezTo>
                  <a:pt x="1021223" y="184532"/>
                  <a:pt x="971887" y="179630"/>
                  <a:pt x="921798" y="179630"/>
                </a:cubicBezTo>
                <a:cubicBezTo>
                  <a:pt x="821622" y="179630"/>
                  <a:pt x="724454" y="199236"/>
                  <a:pt x="632963" y="237930"/>
                </a:cubicBezTo>
                <a:cubicBezTo>
                  <a:pt x="544566" y="275335"/>
                  <a:pt x="465198" y="328821"/>
                  <a:pt x="397095" y="397010"/>
                </a:cubicBezTo>
                <a:cubicBezTo>
                  <a:pt x="328907" y="465198"/>
                  <a:pt x="275421" y="544566"/>
                  <a:pt x="238016" y="632877"/>
                </a:cubicBezTo>
                <a:cubicBezTo>
                  <a:pt x="199322" y="724368"/>
                  <a:pt x="179716" y="821536"/>
                  <a:pt x="179716" y="921712"/>
                </a:cubicBezTo>
                <a:lnTo>
                  <a:pt x="179725" y="921799"/>
                </a:lnTo>
                <a:lnTo>
                  <a:pt x="172674" y="921799"/>
                </a:lnTo>
                <a:lnTo>
                  <a:pt x="172665" y="921712"/>
                </a:lnTo>
                <a:cubicBezTo>
                  <a:pt x="172665" y="820590"/>
                  <a:pt x="192442" y="722477"/>
                  <a:pt x="231567" y="630125"/>
                </a:cubicBezTo>
                <a:cubicBezTo>
                  <a:pt x="269316" y="540954"/>
                  <a:pt x="323317" y="460813"/>
                  <a:pt x="392108" y="392022"/>
                </a:cubicBezTo>
                <a:cubicBezTo>
                  <a:pt x="460899" y="323231"/>
                  <a:pt x="541040" y="269230"/>
                  <a:pt x="630211" y="231481"/>
                </a:cubicBezTo>
                <a:cubicBezTo>
                  <a:pt x="722563" y="192443"/>
                  <a:pt x="820676" y="172579"/>
                  <a:pt x="921798" y="172579"/>
                </a:cubicBezTo>
                <a:close/>
                <a:moveTo>
                  <a:pt x="921799" y="100865"/>
                </a:moveTo>
                <a:lnTo>
                  <a:pt x="1079279" y="116468"/>
                </a:lnTo>
                <a:lnTo>
                  <a:pt x="1079279" y="119910"/>
                </a:lnTo>
                <a:lnTo>
                  <a:pt x="921799" y="104305"/>
                </a:lnTo>
                <a:cubicBezTo>
                  <a:pt x="811475" y="104305"/>
                  <a:pt x="704333" y="125888"/>
                  <a:pt x="603554" y="168538"/>
                </a:cubicBezTo>
                <a:cubicBezTo>
                  <a:pt x="506215" y="209727"/>
                  <a:pt x="418765" y="268629"/>
                  <a:pt x="343697" y="343697"/>
                </a:cubicBezTo>
                <a:cubicBezTo>
                  <a:pt x="268629" y="418765"/>
                  <a:pt x="209640" y="506216"/>
                  <a:pt x="168538" y="603555"/>
                </a:cubicBezTo>
                <a:cubicBezTo>
                  <a:pt x="125887" y="704333"/>
                  <a:pt x="104304" y="811389"/>
                  <a:pt x="104304" y="921799"/>
                </a:cubicBezTo>
                <a:lnTo>
                  <a:pt x="104304" y="921799"/>
                </a:lnTo>
                <a:lnTo>
                  <a:pt x="100865" y="921799"/>
                </a:lnTo>
                <a:lnTo>
                  <a:pt x="100865" y="921799"/>
                </a:lnTo>
                <a:cubicBezTo>
                  <a:pt x="100865" y="810959"/>
                  <a:pt x="122534" y="703474"/>
                  <a:pt x="165356" y="602265"/>
                </a:cubicBezTo>
                <a:cubicBezTo>
                  <a:pt x="206717" y="504496"/>
                  <a:pt x="265877" y="416701"/>
                  <a:pt x="341289" y="341289"/>
                </a:cubicBezTo>
                <a:cubicBezTo>
                  <a:pt x="416701" y="265877"/>
                  <a:pt x="504495" y="206717"/>
                  <a:pt x="602265" y="165356"/>
                </a:cubicBezTo>
                <a:cubicBezTo>
                  <a:pt x="703473" y="122534"/>
                  <a:pt x="810959" y="100865"/>
                  <a:pt x="921799" y="100865"/>
                </a:cubicBezTo>
                <a:close/>
                <a:moveTo>
                  <a:pt x="921799" y="0"/>
                </a:moveTo>
                <a:cubicBezTo>
                  <a:pt x="952905" y="0"/>
                  <a:pt x="983780" y="1521"/>
                  <a:pt x="1014372" y="4554"/>
                </a:cubicBezTo>
                <a:lnTo>
                  <a:pt x="1079279" y="14284"/>
                </a:lnTo>
                <a:lnTo>
                  <a:pt x="1079279" y="17761"/>
                </a:lnTo>
                <a:lnTo>
                  <a:pt x="1014036" y="7977"/>
                </a:lnTo>
                <a:cubicBezTo>
                  <a:pt x="983560" y="4955"/>
                  <a:pt x="952798" y="3440"/>
                  <a:pt x="921799" y="3440"/>
                </a:cubicBezTo>
                <a:cubicBezTo>
                  <a:pt x="797803" y="3440"/>
                  <a:pt x="677591" y="27689"/>
                  <a:pt x="564344" y="75584"/>
                </a:cubicBezTo>
                <a:cubicBezTo>
                  <a:pt x="509913" y="98629"/>
                  <a:pt x="457460" y="127091"/>
                  <a:pt x="408360" y="160283"/>
                </a:cubicBezTo>
                <a:cubicBezTo>
                  <a:pt x="359691" y="193131"/>
                  <a:pt x="314031" y="230880"/>
                  <a:pt x="272412" y="272412"/>
                </a:cubicBezTo>
                <a:cubicBezTo>
                  <a:pt x="230880" y="313945"/>
                  <a:pt x="193131" y="359691"/>
                  <a:pt x="160283" y="408360"/>
                </a:cubicBezTo>
                <a:cubicBezTo>
                  <a:pt x="127091" y="457460"/>
                  <a:pt x="98629" y="509913"/>
                  <a:pt x="75584" y="564344"/>
                </a:cubicBezTo>
                <a:cubicBezTo>
                  <a:pt x="27688" y="677591"/>
                  <a:pt x="3440" y="797803"/>
                  <a:pt x="3440" y="921799"/>
                </a:cubicBezTo>
                <a:lnTo>
                  <a:pt x="3440" y="921799"/>
                </a:lnTo>
                <a:lnTo>
                  <a:pt x="0" y="921799"/>
                </a:lnTo>
                <a:lnTo>
                  <a:pt x="0" y="921799"/>
                </a:lnTo>
                <a:cubicBezTo>
                  <a:pt x="0" y="797373"/>
                  <a:pt x="24335" y="676645"/>
                  <a:pt x="72402" y="562968"/>
                </a:cubicBezTo>
                <a:cubicBezTo>
                  <a:pt x="95533" y="508365"/>
                  <a:pt x="124082" y="455654"/>
                  <a:pt x="157359" y="406383"/>
                </a:cubicBezTo>
                <a:cubicBezTo>
                  <a:pt x="190379" y="357627"/>
                  <a:pt x="228300" y="311709"/>
                  <a:pt x="270004" y="270005"/>
                </a:cubicBezTo>
                <a:cubicBezTo>
                  <a:pt x="311709" y="228300"/>
                  <a:pt x="357627" y="190379"/>
                  <a:pt x="406469" y="157446"/>
                </a:cubicBezTo>
                <a:cubicBezTo>
                  <a:pt x="455740" y="124168"/>
                  <a:pt x="508451" y="95534"/>
                  <a:pt x="563054" y="72489"/>
                </a:cubicBezTo>
                <a:cubicBezTo>
                  <a:pt x="676645" y="24335"/>
                  <a:pt x="797373" y="0"/>
                  <a:pt x="921799"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1" name="Google Shape;151;p52"/>
          <p:cNvSpPr txBox="1">
            <a:spLocks noGrp="1"/>
          </p:cNvSpPr>
          <p:nvPr>
            <p:ph type="ftr" idx="11"/>
          </p:nvPr>
        </p:nvSpPr>
        <p:spPr>
          <a:xfrm>
            <a:off x="4038600" y="6491344"/>
            <a:ext cx="4114800" cy="217056"/>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2" name="Google Shape;152;p52"/>
          <p:cNvSpPr txBox="1">
            <a:spLocks noGrp="1"/>
          </p:cNvSpPr>
          <p:nvPr>
            <p:ph type="sldNum" idx="12"/>
          </p:nvPr>
        </p:nvSpPr>
        <p:spPr>
          <a:xfrm>
            <a:off x="9414075" y="6561831"/>
            <a:ext cx="2743200" cy="21705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1" i="0" u="none" strike="noStrike" cap="none">
                <a:solidFill>
                  <a:schemeClr val="lt1"/>
                </a:solidFill>
                <a:latin typeface="Lato"/>
                <a:ea typeface="Lato"/>
                <a:cs typeface="Lato"/>
                <a:sym typeface="Lato"/>
              </a:defRPr>
            </a:lvl1pPr>
            <a:lvl2pPr marL="0" marR="0" lvl="1" indent="0" algn="r">
              <a:lnSpc>
                <a:spcPct val="100000"/>
              </a:lnSpc>
              <a:spcBef>
                <a:spcPts val="0"/>
              </a:spcBef>
              <a:spcAft>
                <a:spcPts val="0"/>
              </a:spcAft>
              <a:buClr>
                <a:srgbClr val="000000"/>
              </a:buClr>
              <a:buSzPts val="1100"/>
              <a:buFont typeface="Arial"/>
              <a:buNone/>
              <a:defRPr sz="1100" b="1" i="0" u="none" strike="noStrike" cap="none">
                <a:solidFill>
                  <a:schemeClr val="lt1"/>
                </a:solidFill>
                <a:latin typeface="Lato"/>
                <a:ea typeface="Lato"/>
                <a:cs typeface="Lato"/>
                <a:sym typeface="Lato"/>
              </a:defRPr>
            </a:lvl2pPr>
            <a:lvl3pPr marL="0" marR="0" lvl="2" indent="0" algn="r">
              <a:lnSpc>
                <a:spcPct val="100000"/>
              </a:lnSpc>
              <a:spcBef>
                <a:spcPts val="0"/>
              </a:spcBef>
              <a:spcAft>
                <a:spcPts val="0"/>
              </a:spcAft>
              <a:buClr>
                <a:srgbClr val="000000"/>
              </a:buClr>
              <a:buSzPts val="1100"/>
              <a:buFont typeface="Arial"/>
              <a:buNone/>
              <a:defRPr sz="1100" b="1" i="0" u="none" strike="noStrike" cap="none">
                <a:solidFill>
                  <a:schemeClr val="lt1"/>
                </a:solidFill>
                <a:latin typeface="Lato"/>
                <a:ea typeface="Lato"/>
                <a:cs typeface="Lato"/>
                <a:sym typeface="Lato"/>
              </a:defRPr>
            </a:lvl3pPr>
            <a:lvl4pPr marL="0" marR="0" lvl="3" indent="0" algn="r">
              <a:lnSpc>
                <a:spcPct val="100000"/>
              </a:lnSpc>
              <a:spcBef>
                <a:spcPts val="0"/>
              </a:spcBef>
              <a:spcAft>
                <a:spcPts val="0"/>
              </a:spcAft>
              <a:buClr>
                <a:srgbClr val="000000"/>
              </a:buClr>
              <a:buSzPts val="1100"/>
              <a:buFont typeface="Arial"/>
              <a:buNone/>
              <a:defRPr sz="1100" b="1" i="0" u="none" strike="noStrike" cap="none">
                <a:solidFill>
                  <a:schemeClr val="lt1"/>
                </a:solidFill>
                <a:latin typeface="Lato"/>
                <a:ea typeface="Lato"/>
                <a:cs typeface="Lato"/>
                <a:sym typeface="Lato"/>
              </a:defRPr>
            </a:lvl4pPr>
            <a:lvl5pPr marL="0" marR="0" lvl="4" indent="0" algn="r">
              <a:lnSpc>
                <a:spcPct val="100000"/>
              </a:lnSpc>
              <a:spcBef>
                <a:spcPts val="0"/>
              </a:spcBef>
              <a:spcAft>
                <a:spcPts val="0"/>
              </a:spcAft>
              <a:buClr>
                <a:srgbClr val="000000"/>
              </a:buClr>
              <a:buSzPts val="1100"/>
              <a:buFont typeface="Arial"/>
              <a:buNone/>
              <a:defRPr sz="1100" b="1" i="0" u="none" strike="noStrike" cap="none">
                <a:solidFill>
                  <a:schemeClr val="lt1"/>
                </a:solidFill>
                <a:latin typeface="Lato"/>
                <a:ea typeface="Lato"/>
                <a:cs typeface="Lato"/>
                <a:sym typeface="Lato"/>
              </a:defRPr>
            </a:lvl5pPr>
            <a:lvl6pPr marL="0" marR="0" lvl="5" indent="0" algn="r">
              <a:lnSpc>
                <a:spcPct val="100000"/>
              </a:lnSpc>
              <a:spcBef>
                <a:spcPts val="0"/>
              </a:spcBef>
              <a:spcAft>
                <a:spcPts val="0"/>
              </a:spcAft>
              <a:buClr>
                <a:srgbClr val="000000"/>
              </a:buClr>
              <a:buSzPts val="1100"/>
              <a:buFont typeface="Arial"/>
              <a:buNone/>
              <a:defRPr sz="1100" b="1" i="0" u="none" strike="noStrike" cap="none">
                <a:solidFill>
                  <a:schemeClr val="lt1"/>
                </a:solidFill>
                <a:latin typeface="Lato"/>
                <a:ea typeface="Lato"/>
                <a:cs typeface="Lato"/>
                <a:sym typeface="Lato"/>
              </a:defRPr>
            </a:lvl6pPr>
            <a:lvl7pPr marL="0" marR="0" lvl="6" indent="0" algn="r">
              <a:lnSpc>
                <a:spcPct val="100000"/>
              </a:lnSpc>
              <a:spcBef>
                <a:spcPts val="0"/>
              </a:spcBef>
              <a:spcAft>
                <a:spcPts val="0"/>
              </a:spcAft>
              <a:buClr>
                <a:srgbClr val="000000"/>
              </a:buClr>
              <a:buSzPts val="1100"/>
              <a:buFont typeface="Arial"/>
              <a:buNone/>
              <a:defRPr sz="1100" b="1" i="0" u="none" strike="noStrike" cap="none">
                <a:solidFill>
                  <a:schemeClr val="lt1"/>
                </a:solidFill>
                <a:latin typeface="Lato"/>
                <a:ea typeface="Lato"/>
                <a:cs typeface="Lato"/>
                <a:sym typeface="Lato"/>
              </a:defRPr>
            </a:lvl7pPr>
            <a:lvl8pPr marL="0" marR="0" lvl="7" indent="0" algn="r">
              <a:lnSpc>
                <a:spcPct val="100000"/>
              </a:lnSpc>
              <a:spcBef>
                <a:spcPts val="0"/>
              </a:spcBef>
              <a:spcAft>
                <a:spcPts val="0"/>
              </a:spcAft>
              <a:buClr>
                <a:srgbClr val="000000"/>
              </a:buClr>
              <a:buSzPts val="1100"/>
              <a:buFont typeface="Arial"/>
              <a:buNone/>
              <a:defRPr sz="1100" b="1" i="0" u="none" strike="noStrike" cap="none">
                <a:solidFill>
                  <a:schemeClr val="lt1"/>
                </a:solidFill>
                <a:latin typeface="Lato"/>
                <a:ea typeface="Lato"/>
                <a:cs typeface="Lato"/>
                <a:sym typeface="Lato"/>
              </a:defRPr>
            </a:lvl8pPr>
            <a:lvl9pPr marL="0" marR="0" lvl="8" indent="0" algn="r">
              <a:lnSpc>
                <a:spcPct val="100000"/>
              </a:lnSpc>
              <a:spcBef>
                <a:spcPts val="0"/>
              </a:spcBef>
              <a:spcAft>
                <a:spcPts val="0"/>
              </a:spcAft>
              <a:buClr>
                <a:srgbClr val="000000"/>
              </a:buClr>
              <a:buSzPts val="1100"/>
              <a:buFont typeface="Arial"/>
              <a:buNone/>
              <a:defRPr sz="1100" b="1" i="0" u="none" strike="noStrike" cap="none">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White Bullets">
  <p:cSld name="White Bullets 2">
    <p:bg>
      <p:bgPr>
        <a:solidFill>
          <a:schemeClr val="lt1"/>
        </a:solidFill>
        <a:effectLst/>
      </p:bgPr>
    </p:bg>
    <p:spTree>
      <p:nvGrpSpPr>
        <p:cNvPr id="1" name="Shape 153"/>
        <p:cNvGrpSpPr/>
        <p:nvPr/>
      </p:nvGrpSpPr>
      <p:grpSpPr>
        <a:xfrm>
          <a:off x="0" y="0"/>
          <a:ext cx="0" cy="0"/>
          <a:chOff x="0" y="0"/>
          <a:chExt cx="0" cy="0"/>
        </a:xfrm>
      </p:grpSpPr>
      <p:pic>
        <p:nvPicPr>
          <p:cNvPr id="154" name="Google Shape;154;p53"/>
          <p:cNvPicPr preferRelativeResize="0"/>
          <p:nvPr/>
        </p:nvPicPr>
        <p:blipFill rotWithShape="1">
          <a:blip r:embed="rId2">
            <a:alphaModFix/>
          </a:blip>
          <a:srcRect l="59701" t="61836"/>
          <a:stretch/>
        </p:blipFill>
        <p:spPr>
          <a:xfrm>
            <a:off x="0" y="1"/>
            <a:ext cx="6096000" cy="5772963"/>
          </a:xfrm>
          <a:custGeom>
            <a:avLst/>
            <a:gdLst/>
            <a:ahLst/>
            <a:cxnLst/>
            <a:rect l="l" t="t" r="r" b="b"/>
            <a:pathLst>
              <a:path w="6096000" h="5772963" extrusionOk="0">
                <a:moveTo>
                  <a:pt x="0" y="0"/>
                </a:moveTo>
                <a:lnTo>
                  <a:pt x="6096000" y="0"/>
                </a:lnTo>
                <a:lnTo>
                  <a:pt x="6096000" y="5772963"/>
                </a:lnTo>
                <a:lnTo>
                  <a:pt x="0" y="5772963"/>
                </a:lnTo>
                <a:close/>
              </a:path>
            </a:pathLst>
          </a:custGeom>
          <a:noFill/>
          <a:ln>
            <a:noFill/>
          </a:ln>
        </p:spPr>
      </p:pic>
      <p:sp>
        <p:nvSpPr>
          <p:cNvPr id="155" name="Google Shape;155;p53"/>
          <p:cNvSpPr txBox="1">
            <a:spLocks noGrp="1"/>
          </p:cNvSpPr>
          <p:nvPr>
            <p:ph type="title"/>
          </p:nvPr>
        </p:nvSpPr>
        <p:spPr>
          <a:xfrm>
            <a:off x="309880" y="365125"/>
            <a:ext cx="11577320" cy="70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6"/>
              </a:buClr>
              <a:buSzPts val="4400"/>
              <a:buFont typeface="Lato"/>
              <a:buNone/>
              <a:defRPr b="1" i="0" cap="none">
                <a:solidFill>
                  <a:schemeClr val="accent6"/>
                </a:solidFill>
                <a:latin typeface="Lato"/>
                <a:ea typeface="Lato"/>
                <a:cs typeface="Lato"/>
                <a:sym typeface="Lat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6" name="Google Shape;156;p53"/>
          <p:cNvSpPr txBox="1">
            <a:spLocks noGrp="1"/>
          </p:cNvSpPr>
          <p:nvPr>
            <p:ph type="body" idx="1"/>
          </p:nvPr>
        </p:nvSpPr>
        <p:spPr>
          <a:xfrm>
            <a:off x="309563" y="1290742"/>
            <a:ext cx="11577637" cy="4933079"/>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dk1"/>
              </a:buClr>
              <a:buSzPts val="2800"/>
              <a:buChar char="•"/>
              <a:defRPr sz="2800"/>
            </a:lvl1pPr>
            <a:lvl2pPr marL="914400" lvl="1" indent="-406400" algn="l">
              <a:lnSpc>
                <a:spcPct val="90000"/>
              </a:lnSpc>
              <a:spcBef>
                <a:spcPts val="500"/>
              </a:spcBef>
              <a:spcAft>
                <a:spcPts val="0"/>
              </a:spcAft>
              <a:buClr>
                <a:schemeClr val="dk1"/>
              </a:buClr>
              <a:buSzPts val="2800"/>
              <a:buChar char="•"/>
              <a:defRPr sz="2800"/>
            </a:lvl2pPr>
            <a:lvl3pPr marL="1371600" lvl="2" indent="-406400" algn="l">
              <a:lnSpc>
                <a:spcPct val="90000"/>
              </a:lnSpc>
              <a:spcBef>
                <a:spcPts val="500"/>
              </a:spcBef>
              <a:spcAft>
                <a:spcPts val="0"/>
              </a:spcAft>
              <a:buClr>
                <a:schemeClr val="dk1"/>
              </a:buClr>
              <a:buSzPts val="2800"/>
              <a:buChar char="•"/>
              <a:defRPr sz="2800"/>
            </a:lvl3pPr>
            <a:lvl4pPr marL="1828800" lvl="3" indent="-406400" algn="l">
              <a:lnSpc>
                <a:spcPct val="90000"/>
              </a:lnSpc>
              <a:spcBef>
                <a:spcPts val="500"/>
              </a:spcBef>
              <a:spcAft>
                <a:spcPts val="0"/>
              </a:spcAft>
              <a:buClr>
                <a:schemeClr val="dk1"/>
              </a:buClr>
              <a:buSzPts val="2800"/>
              <a:buChar char="•"/>
              <a:defRPr sz="2800"/>
            </a:lvl4pPr>
            <a:lvl5pPr marL="2286000" lvl="4" indent="-406400" algn="l">
              <a:lnSpc>
                <a:spcPct val="90000"/>
              </a:lnSpc>
              <a:spcBef>
                <a:spcPts val="500"/>
              </a:spcBef>
              <a:spcAft>
                <a:spcPts val="0"/>
              </a:spcAft>
              <a:buClr>
                <a:schemeClr val="dk1"/>
              </a:buClr>
              <a:buSzPts val="2800"/>
              <a:buChar char="•"/>
              <a:defRPr sz="28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7" name="Google Shape;157;p53"/>
          <p:cNvSpPr txBox="1">
            <a:spLocks noGrp="1"/>
          </p:cNvSpPr>
          <p:nvPr>
            <p:ph type="ftr" idx="11"/>
          </p:nvPr>
        </p:nvSpPr>
        <p:spPr>
          <a:xfrm>
            <a:off x="4038600" y="6491344"/>
            <a:ext cx="4114800" cy="217056"/>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8" name="Google Shape;158;p53"/>
          <p:cNvSpPr txBox="1">
            <a:spLocks noGrp="1"/>
          </p:cNvSpPr>
          <p:nvPr>
            <p:ph type="sldNum" idx="12"/>
          </p:nvPr>
        </p:nvSpPr>
        <p:spPr>
          <a:xfrm>
            <a:off x="9414075" y="6561831"/>
            <a:ext cx="2743200" cy="21705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1" i="0" u="none" strike="noStrike" cap="none">
                <a:solidFill>
                  <a:schemeClr val="dk1"/>
                </a:solidFill>
                <a:latin typeface="Lato"/>
                <a:ea typeface="Lato"/>
                <a:cs typeface="Lato"/>
                <a:sym typeface="Lato"/>
              </a:defRPr>
            </a:lvl1pPr>
            <a:lvl2pPr marL="0" marR="0" lvl="1" indent="0" algn="r">
              <a:lnSpc>
                <a:spcPct val="100000"/>
              </a:lnSpc>
              <a:spcBef>
                <a:spcPts val="0"/>
              </a:spcBef>
              <a:spcAft>
                <a:spcPts val="0"/>
              </a:spcAft>
              <a:buClr>
                <a:srgbClr val="000000"/>
              </a:buClr>
              <a:buSzPts val="1100"/>
              <a:buFont typeface="Arial"/>
              <a:buNone/>
              <a:defRPr sz="1100" b="1" i="0" u="none" strike="noStrike" cap="none">
                <a:solidFill>
                  <a:schemeClr val="dk1"/>
                </a:solidFill>
                <a:latin typeface="Lato"/>
                <a:ea typeface="Lato"/>
                <a:cs typeface="Lato"/>
                <a:sym typeface="Lato"/>
              </a:defRPr>
            </a:lvl2pPr>
            <a:lvl3pPr marL="0" marR="0" lvl="2" indent="0" algn="r">
              <a:lnSpc>
                <a:spcPct val="100000"/>
              </a:lnSpc>
              <a:spcBef>
                <a:spcPts val="0"/>
              </a:spcBef>
              <a:spcAft>
                <a:spcPts val="0"/>
              </a:spcAft>
              <a:buClr>
                <a:srgbClr val="000000"/>
              </a:buClr>
              <a:buSzPts val="1100"/>
              <a:buFont typeface="Arial"/>
              <a:buNone/>
              <a:defRPr sz="1100" b="1" i="0" u="none" strike="noStrike" cap="none">
                <a:solidFill>
                  <a:schemeClr val="dk1"/>
                </a:solidFill>
                <a:latin typeface="Lato"/>
                <a:ea typeface="Lato"/>
                <a:cs typeface="Lato"/>
                <a:sym typeface="Lato"/>
              </a:defRPr>
            </a:lvl3pPr>
            <a:lvl4pPr marL="0" marR="0" lvl="3" indent="0" algn="r">
              <a:lnSpc>
                <a:spcPct val="100000"/>
              </a:lnSpc>
              <a:spcBef>
                <a:spcPts val="0"/>
              </a:spcBef>
              <a:spcAft>
                <a:spcPts val="0"/>
              </a:spcAft>
              <a:buClr>
                <a:srgbClr val="000000"/>
              </a:buClr>
              <a:buSzPts val="1100"/>
              <a:buFont typeface="Arial"/>
              <a:buNone/>
              <a:defRPr sz="1100" b="1" i="0" u="none" strike="noStrike" cap="none">
                <a:solidFill>
                  <a:schemeClr val="dk1"/>
                </a:solidFill>
                <a:latin typeface="Lato"/>
                <a:ea typeface="Lato"/>
                <a:cs typeface="Lato"/>
                <a:sym typeface="Lato"/>
              </a:defRPr>
            </a:lvl4pPr>
            <a:lvl5pPr marL="0" marR="0" lvl="4" indent="0" algn="r">
              <a:lnSpc>
                <a:spcPct val="100000"/>
              </a:lnSpc>
              <a:spcBef>
                <a:spcPts val="0"/>
              </a:spcBef>
              <a:spcAft>
                <a:spcPts val="0"/>
              </a:spcAft>
              <a:buClr>
                <a:srgbClr val="000000"/>
              </a:buClr>
              <a:buSzPts val="1100"/>
              <a:buFont typeface="Arial"/>
              <a:buNone/>
              <a:defRPr sz="1100" b="1" i="0" u="none" strike="noStrike" cap="none">
                <a:solidFill>
                  <a:schemeClr val="dk1"/>
                </a:solidFill>
                <a:latin typeface="Lato"/>
                <a:ea typeface="Lato"/>
                <a:cs typeface="Lato"/>
                <a:sym typeface="Lato"/>
              </a:defRPr>
            </a:lvl5pPr>
            <a:lvl6pPr marL="0" marR="0" lvl="5" indent="0" algn="r">
              <a:lnSpc>
                <a:spcPct val="100000"/>
              </a:lnSpc>
              <a:spcBef>
                <a:spcPts val="0"/>
              </a:spcBef>
              <a:spcAft>
                <a:spcPts val="0"/>
              </a:spcAft>
              <a:buClr>
                <a:srgbClr val="000000"/>
              </a:buClr>
              <a:buSzPts val="1100"/>
              <a:buFont typeface="Arial"/>
              <a:buNone/>
              <a:defRPr sz="1100" b="1" i="0" u="none" strike="noStrike" cap="none">
                <a:solidFill>
                  <a:schemeClr val="dk1"/>
                </a:solidFill>
                <a:latin typeface="Lato"/>
                <a:ea typeface="Lato"/>
                <a:cs typeface="Lato"/>
                <a:sym typeface="Lato"/>
              </a:defRPr>
            </a:lvl6pPr>
            <a:lvl7pPr marL="0" marR="0" lvl="6" indent="0" algn="r">
              <a:lnSpc>
                <a:spcPct val="100000"/>
              </a:lnSpc>
              <a:spcBef>
                <a:spcPts val="0"/>
              </a:spcBef>
              <a:spcAft>
                <a:spcPts val="0"/>
              </a:spcAft>
              <a:buClr>
                <a:srgbClr val="000000"/>
              </a:buClr>
              <a:buSzPts val="1100"/>
              <a:buFont typeface="Arial"/>
              <a:buNone/>
              <a:defRPr sz="1100" b="1" i="0" u="none" strike="noStrike" cap="none">
                <a:solidFill>
                  <a:schemeClr val="dk1"/>
                </a:solidFill>
                <a:latin typeface="Lato"/>
                <a:ea typeface="Lato"/>
                <a:cs typeface="Lato"/>
                <a:sym typeface="Lato"/>
              </a:defRPr>
            </a:lvl7pPr>
            <a:lvl8pPr marL="0" marR="0" lvl="7" indent="0" algn="r">
              <a:lnSpc>
                <a:spcPct val="100000"/>
              </a:lnSpc>
              <a:spcBef>
                <a:spcPts val="0"/>
              </a:spcBef>
              <a:spcAft>
                <a:spcPts val="0"/>
              </a:spcAft>
              <a:buClr>
                <a:srgbClr val="000000"/>
              </a:buClr>
              <a:buSzPts val="1100"/>
              <a:buFont typeface="Arial"/>
              <a:buNone/>
              <a:defRPr sz="1100" b="1" i="0" u="none" strike="noStrike" cap="none">
                <a:solidFill>
                  <a:schemeClr val="dk1"/>
                </a:solidFill>
                <a:latin typeface="Lato"/>
                <a:ea typeface="Lato"/>
                <a:cs typeface="Lato"/>
                <a:sym typeface="Lato"/>
              </a:defRPr>
            </a:lvl8pPr>
            <a:lvl9pPr marL="0" marR="0" lvl="8" indent="0" algn="r">
              <a:lnSpc>
                <a:spcPct val="100000"/>
              </a:lnSpc>
              <a:spcBef>
                <a:spcPts val="0"/>
              </a:spcBef>
              <a:spcAft>
                <a:spcPts val="0"/>
              </a:spcAft>
              <a:buClr>
                <a:srgbClr val="000000"/>
              </a:buClr>
              <a:buSzPts val="1100"/>
              <a:buFont typeface="Arial"/>
              <a:buNone/>
              <a:defRPr sz="1100" b="1" i="0" u="none" strike="noStrike" cap="none">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p:cSld name="Blank 2">
    <p:spTree>
      <p:nvGrpSpPr>
        <p:cNvPr id="1" name="Shape 159"/>
        <p:cNvGrpSpPr/>
        <p:nvPr/>
      </p:nvGrpSpPr>
      <p:grpSpPr>
        <a:xfrm>
          <a:off x="0" y="0"/>
          <a:ext cx="0" cy="0"/>
          <a:chOff x="0" y="0"/>
          <a:chExt cx="0" cy="0"/>
        </a:xfrm>
      </p:grpSpPr>
      <p:sp>
        <p:nvSpPr>
          <p:cNvPr id="160" name="Google Shape;160;p54"/>
          <p:cNvSpPr txBox="1">
            <a:spLocks noGrp="1"/>
          </p:cNvSpPr>
          <p:nvPr>
            <p:ph type="title"/>
          </p:nvPr>
        </p:nvSpPr>
        <p:spPr>
          <a:xfrm>
            <a:off x="309880" y="365125"/>
            <a:ext cx="11577320" cy="70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1" name="Google Shape;161;p54"/>
          <p:cNvSpPr txBox="1">
            <a:spLocks noGrp="1"/>
          </p:cNvSpPr>
          <p:nvPr>
            <p:ph type="ftr" idx="11"/>
          </p:nvPr>
        </p:nvSpPr>
        <p:spPr>
          <a:xfrm>
            <a:off x="4038600" y="6491344"/>
            <a:ext cx="4114800" cy="217056"/>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2" name="Google Shape;162;p54"/>
          <p:cNvSpPr txBox="1">
            <a:spLocks noGrp="1"/>
          </p:cNvSpPr>
          <p:nvPr>
            <p:ph type="sldNum" idx="12"/>
          </p:nvPr>
        </p:nvSpPr>
        <p:spPr>
          <a:xfrm>
            <a:off x="9414075" y="6561831"/>
            <a:ext cx="2743200" cy="21705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1pPr>
            <a:lvl2pPr marL="0" marR="0" lvl="1"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2pPr>
            <a:lvl3pPr marL="0" marR="0" lvl="2"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3pPr>
            <a:lvl4pPr marL="0" marR="0" lvl="3"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4pPr>
            <a:lvl5pPr marL="0" marR="0" lvl="4"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5pPr>
            <a:lvl6pPr marL="0" marR="0" lvl="5"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6pPr>
            <a:lvl7pPr marL="0" marR="0" lvl="6"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7pPr>
            <a:lvl8pPr marL="0" marR="0" lvl="7"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8pPr>
            <a:lvl9pPr marL="0" marR="0" lvl="8"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5_Comparison">
  <p:cSld name="5_Comparison">
    <p:spTree>
      <p:nvGrpSpPr>
        <p:cNvPr id="1" name="Shape 163"/>
        <p:cNvGrpSpPr/>
        <p:nvPr/>
      </p:nvGrpSpPr>
      <p:grpSpPr>
        <a:xfrm>
          <a:off x="0" y="0"/>
          <a:ext cx="0" cy="0"/>
          <a:chOff x="0" y="0"/>
          <a:chExt cx="0" cy="0"/>
        </a:xfrm>
      </p:grpSpPr>
      <p:sp>
        <p:nvSpPr>
          <p:cNvPr id="164" name="Google Shape;164;p55"/>
          <p:cNvSpPr txBox="1">
            <a:spLocks noGrp="1"/>
          </p:cNvSpPr>
          <p:nvPr>
            <p:ph type="body" idx="1"/>
          </p:nvPr>
        </p:nvSpPr>
        <p:spPr>
          <a:xfrm>
            <a:off x="6193368" y="1600200"/>
            <a:ext cx="5754793" cy="4267200"/>
          </a:xfrm>
          <a:prstGeom prst="rect">
            <a:avLst/>
          </a:prstGeom>
          <a:noFill/>
          <a:ln>
            <a:noFill/>
          </a:ln>
        </p:spPr>
        <p:txBody>
          <a:bodyPr spcFirstLastPara="1" wrap="square" lIns="91425" tIns="45700" rIns="91425" bIns="45700" anchor="t" anchorCtr="0">
            <a:normAutofit/>
          </a:bodyPr>
          <a:lstStyle>
            <a:lvl1pPr marL="457200" lvl="0" indent="-465645" algn="l">
              <a:lnSpc>
                <a:spcPct val="90000"/>
              </a:lnSpc>
              <a:spcBef>
                <a:spcPts val="1000"/>
              </a:spcBef>
              <a:spcAft>
                <a:spcPts val="0"/>
              </a:spcAft>
              <a:buClr>
                <a:schemeClr val="dk1"/>
              </a:buClr>
              <a:buSzPts val="3733"/>
              <a:buChar char="•"/>
              <a:defRPr sz="3733"/>
            </a:lvl1pPr>
            <a:lvl2pPr marL="914400" lvl="1" indent="-431800" algn="l">
              <a:lnSpc>
                <a:spcPct val="90000"/>
              </a:lnSpc>
              <a:spcBef>
                <a:spcPts val="500"/>
              </a:spcBef>
              <a:spcAft>
                <a:spcPts val="0"/>
              </a:spcAft>
              <a:buClr>
                <a:schemeClr val="dk1"/>
              </a:buClr>
              <a:buSzPts val="3200"/>
              <a:buChar char="•"/>
              <a:defRPr sz="3200"/>
            </a:lvl2pPr>
            <a:lvl3pPr marL="1371600" lvl="2" indent="-397954" algn="l">
              <a:lnSpc>
                <a:spcPct val="90000"/>
              </a:lnSpc>
              <a:spcBef>
                <a:spcPts val="500"/>
              </a:spcBef>
              <a:spcAft>
                <a:spcPts val="0"/>
              </a:spcAft>
              <a:buClr>
                <a:schemeClr val="dk1"/>
              </a:buClr>
              <a:buSzPts val="2667"/>
              <a:buChar char="•"/>
              <a:defRPr sz="2667"/>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64045" algn="l">
              <a:lnSpc>
                <a:spcPct val="90000"/>
              </a:lnSpc>
              <a:spcBef>
                <a:spcPts val="500"/>
              </a:spcBef>
              <a:spcAft>
                <a:spcPts val="0"/>
              </a:spcAft>
              <a:buClr>
                <a:schemeClr val="dk1"/>
              </a:buClr>
              <a:buSzPts val="2133"/>
              <a:buChar char="•"/>
              <a:defRPr sz="2133"/>
            </a:lvl6pPr>
            <a:lvl7pPr marL="3200400" lvl="6" indent="-364045" algn="l">
              <a:lnSpc>
                <a:spcPct val="90000"/>
              </a:lnSpc>
              <a:spcBef>
                <a:spcPts val="500"/>
              </a:spcBef>
              <a:spcAft>
                <a:spcPts val="0"/>
              </a:spcAft>
              <a:buClr>
                <a:schemeClr val="dk1"/>
              </a:buClr>
              <a:buSzPts val="2133"/>
              <a:buChar char="•"/>
              <a:defRPr sz="2133"/>
            </a:lvl7pPr>
            <a:lvl8pPr marL="3657600" lvl="7" indent="-364045" algn="l">
              <a:lnSpc>
                <a:spcPct val="90000"/>
              </a:lnSpc>
              <a:spcBef>
                <a:spcPts val="500"/>
              </a:spcBef>
              <a:spcAft>
                <a:spcPts val="0"/>
              </a:spcAft>
              <a:buClr>
                <a:schemeClr val="dk1"/>
              </a:buClr>
              <a:buSzPts val="2133"/>
              <a:buChar char="•"/>
              <a:defRPr sz="2133"/>
            </a:lvl8pPr>
            <a:lvl9pPr marL="4114800" lvl="8" indent="-364045" algn="l">
              <a:lnSpc>
                <a:spcPct val="90000"/>
              </a:lnSpc>
              <a:spcBef>
                <a:spcPts val="500"/>
              </a:spcBef>
              <a:spcAft>
                <a:spcPts val="0"/>
              </a:spcAft>
              <a:buClr>
                <a:schemeClr val="dk1"/>
              </a:buClr>
              <a:buSzPts val="2133"/>
              <a:buChar char="•"/>
              <a:defRPr sz="2133"/>
            </a:lvl9pPr>
          </a:lstStyle>
          <a:p>
            <a:endParaRPr/>
          </a:p>
        </p:txBody>
      </p:sp>
      <p:cxnSp>
        <p:nvCxnSpPr>
          <p:cNvPr id="165" name="Google Shape;165;p55"/>
          <p:cNvCxnSpPr/>
          <p:nvPr/>
        </p:nvCxnSpPr>
        <p:spPr>
          <a:xfrm rot="10800000">
            <a:off x="243840" y="1498600"/>
            <a:ext cx="11704320" cy="0"/>
          </a:xfrm>
          <a:prstGeom prst="straightConnector1">
            <a:avLst/>
          </a:prstGeom>
          <a:noFill/>
          <a:ln w="76200" cap="flat" cmpd="sng">
            <a:solidFill>
              <a:srgbClr val="F5BD47"/>
            </a:solidFill>
            <a:prstDash val="solid"/>
            <a:miter lim="800000"/>
            <a:headEnd type="none" w="sm" len="sm"/>
            <a:tailEnd type="none" w="sm" len="sm"/>
          </a:ln>
        </p:spPr>
      </p:cxnSp>
      <p:sp>
        <p:nvSpPr>
          <p:cNvPr id="166" name="Google Shape;166;p55"/>
          <p:cNvSpPr txBox="1">
            <a:spLocks noGrp="1"/>
          </p:cNvSpPr>
          <p:nvPr>
            <p:ph type="body" idx="2"/>
          </p:nvPr>
        </p:nvSpPr>
        <p:spPr>
          <a:xfrm>
            <a:off x="243840" y="1605945"/>
            <a:ext cx="5547360" cy="4261456"/>
          </a:xfrm>
          <a:prstGeom prst="rect">
            <a:avLst/>
          </a:prstGeom>
          <a:noFill/>
          <a:ln>
            <a:noFill/>
          </a:ln>
        </p:spPr>
        <p:txBody>
          <a:bodyPr spcFirstLastPara="1" wrap="square" lIns="91425" tIns="45700" rIns="91425" bIns="45700" anchor="t" anchorCtr="0">
            <a:normAutofit/>
          </a:bodyPr>
          <a:lstStyle>
            <a:lvl1pPr marL="457200" lvl="0" indent="-465645" algn="l">
              <a:lnSpc>
                <a:spcPct val="90000"/>
              </a:lnSpc>
              <a:spcBef>
                <a:spcPts val="1000"/>
              </a:spcBef>
              <a:spcAft>
                <a:spcPts val="0"/>
              </a:spcAft>
              <a:buClr>
                <a:schemeClr val="dk1"/>
              </a:buClr>
              <a:buSzPts val="3733"/>
              <a:buChar char="•"/>
              <a:defRPr sz="3733"/>
            </a:lvl1pPr>
            <a:lvl2pPr marL="914400" lvl="1" indent="-431800" algn="l">
              <a:lnSpc>
                <a:spcPct val="90000"/>
              </a:lnSpc>
              <a:spcBef>
                <a:spcPts val="500"/>
              </a:spcBef>
              <a:spcAft>
                <a:spcPts val="0"/>
              </a:spcAft>
              <a:buClr>
                <a:schemeClr val="dk1"/>
              </a:buClr>
              <a:buSzPts val="3200"/>
              <a:buChar char="•"/>
              <a:defRPr sz="3200"/>
            </a:lvl2pPr>
            <a:lvl3pPr marL="1371600" lvl="2" indent="-397954" algn="l">
              <a:lnSpc>
                <a:spcPct val="90000"/>
              </a:lnSpc>
              <a:spcBef>
                <a:spcPts val="500"/>
              </a:spcBef>
              <a:spcAft>
                <a:spcPts val="0"/>
              </a:spcAft>
              <a:buClr>
                <a:schemeClr val="dk1"/>
              </a:buClr>
              <a:buSzPts val="2667"/>
              <a:buChar char="•"/>
              <a:defRPr sz="2667"/>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7" name="Google Shape;167;p55"/>
          <p:cNvSpPr txBox="1">
            <a:spLocks noGrp="1"/>
          </p:cNvSpPr>
          <p:nvPr>
            <p:ph type="title"/>
          </p:nvPr>
        </p:nvSpPr>
        <p:spPr>
          <a:xfrm>
            <a:off x="243840" y="152400"/>
            <a:ext cx="11704320" cy="11430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05F71"/>
              </a:buClr>
              <a:buSzPts val="4267"/>
              <a:buFont typeface="Lato"/>
              <a:buNone/>
              <a:defRPr sz="4267">
                <a:solidFill>
                  <a:srgbClr val="005F7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8" name="Google Shape;168;p55"/>
          <p:cNvSpPr txBox="1">
            <a:spLocks noGrp="1"/>
          </p:cNvSpPr>
          <p:nvPr>
            <p:ph type="ftr" idx="11"/>
          </p:nvPr>
        </p:nvSpPr>
        <p:spPr>
          <a:xfrm>
            <a:off x="4038600" y="6491344"/>
            <a:ext cx="4114800" cy="217056"/>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9" name="Google Shape;169;p55"/>
          <p:cNvSpPr txBox="1">
            <a:spLocks noGrp="1"/>
          </p:cNvSpPr>
          <p:nvPr>
            <p:ph type="sldNum" idx="12"/>
          </p:nvPr>
        </p:nvSpPr>
        <p:spPr>
          <a:xfrm>
            <a:off x="9414075" y="6561831"/>
            <a:ext cx="2743200" cy="217056"/>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1pPr>
            <a:lvl2pPr marL="0" marR="0" lvl="1"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2pPr>
            <a:lvl3pPr marL="0" marR="0" lvl="2"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3pPr>
            <a:lvl4pPr marL="0" marR="0" lvl="3"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4pPr>
            <a:lvl5pPr marL="0" marR="0" lvl="4"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5pPr>
            <a:lvl6pPr marL="0" marR="0" lvl="5"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6pPr>
            <a:lvl7pPr marL="0" marR="0" lvl="6"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7pPr>
            <a:lvl8pPr marL="0" marR="0" lvl="7"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8pPr>
            <a:lvl9pPr marL="0" marR="0" lvl="8" indent="0" algn="r">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170"/>
        <p:cNvGrpSpPr/>
        <p:nvPr/>
      </p:nvGrpSpPr>
      <p:grpSpPr>
        <a:xfrm>
          <a:off x="0" y="0"/>
          <a:ext cx="0" cy="0"/>
          <a:chOff x="0" y="0"/>
          <a:chExt cx="0" cy="0"/>
        </a:xfrm>
      </p:grpSpPr>
      <p:sp>
        <p:nvSpPr>
          <p:cNvPr id="171" name="Google Shape;171;p56"/>
          <p:cNvSpPr txBox="1">
            <a:spLocks noGrp="1"/>
          </p:cNvSpPr>
          <p:nvPr>
            <p:ph type="title"/>
          </p:nvPr>
        </p:nvSpPr>
        <p:spPr>
          <a:xfrm>
            <a:off x="1650999" y="279400"/>
            <a:ext cx="8400288" cy="11430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05F71"/>
              </a:buClr>
              <a:buSzPts val="4267"/>
              <a:buFont typeface="Lato"/>
              <a:buNone/>
              <a:defRPr sz="4267">
                <a:solidFill>
                  <a:srgbClr val="005F7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72" name="Google Shape;172;p56"/>
          <p:cNvCxnSpPr/>
          <p:nvPr/>
        </p:nvCxnSpPr>
        <p:spPr>
          <a:xfrm rot="10800000">
            <a:off x="1650999" y="1612900"/>
            <a:ext cx="8400288" cy="0"/>
          </a:xfrm>
          <a:prstGeom prst="straightConnector1">
            <a:avLst/>
          </a:prstGeom>
          <a:noFill/>
          <a:ln w="76200" cap="flat" cmpd="sng">
            <a:solidFill>
              <a:srgbClr val="F5BD47"/>
            </a:solidFill>
            <a:prstDash val="solid"/>
            <a:miter lim="800000"/>
            <a:headEnd type="none" w="sm" len="sm"/>
            <a:tailEnd type="none" w="sm" len="sm"/>
          </a:ln>
        </p:spPr>
      </p:cxnSp>
      <p:sp>
        <p:nvSpPr>
          <p:cNvPr id="173" name="Google Shape;173;p56"/>
          <p:cNvSpPr txBox="1">
            <a:spLocks noGrp="1"/>
          </p:cNvSpPr>
          <p:nvPr>
            <p:ph type="body" idx="1"/>
          </p:nvPr>
        </p:nvSpPr>
        <p:spPr>
          <a:xfrm>
            <a:off x="1651000" y="1807464"/>
            <a:ext cx="8400285" cy="4872736"/>
          </a:xfrm>
          <a:prstGeom prst="rect">
            <a:avLst/>
          </a:prstGeom>
          <a:noFill/>
          <a:ln>
            <a:noFill/>
          </a:ln>
        </p:spPr>
        <p:txBody>
          <a:bodyPr spcFirstLastPara="1" wrap="square" lIns="91425" tIns="45700" rIns="91425" bIns="45700" anchor="t" anchorCtr="0">
            <a:normAutofit/>
          </a:bodyPr>
          <a:lstStyle>
            <a:lvl1pPr marL="457200" lvl="0" indent="-465645" algn="l">
              <a:lnSpc>
                <a:spcPct val="90000"/>
              </a:lnSpc>
              <a:spcBef>
                <a:spcPts val="1000"/>
              </a:spcBef>
              <a:spcAft>
                <a:spcPts val="0"/>
              </a:spcAft>
              <a:buClr>
                <a:schemeClr val="dk1"/>
              </a:buClr>
              <a:buSzPts val="3733"/>
              <a:buChar char="•"/>
              <a:defRPr sz="3733"/>
            </a:lvl1pPr>
            <a:lvl2pPr marL="914400" lvl="1" indent="-431800" algn="l">
              <a:lnSpc>
                <a:spcPct val="90000"/>
              </a:lnSpc>
              <a:spcBef>
                <a:spcPts val="500"/>
              </a:spcBef>
              <a:spcAft>
                <a:spcPts val="0"/>
              </a:spcAft>
              <a:buClr>
                <a:schemeClr val="dk1"/>
              </a:buClr>
              <a:buSzPts val="3200"/>
              <a:buChar char="•"/>
              <a:defRPr sz="3200"/>
            </a:lvl2pPr>
            <a:lvl3pPr marL="1371600" lvl="2" indent="-397954" algn="l">
              <a:lnSpc>
                <a:spcPct val="90000"/>
              </a:lnSpc>
              <a:spcBef>
                <a:spcPts val="500"/>
              </a:spcBef>
              <a:spcAft>
                <a:spcPts val="0"/>
              </a:spcAft>
              <a:buClr>
                <a:schemeClr val="dk1"/>
              </a:buClr>
              <a:buSzPts val="2667"/>
              <a:buChar char="•"/>
              <a:defRPr sz="2667"/>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userDrawn="1">
  <p:cSld name="2_Cover Slide">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D965B116-F996-4147-96C7-D2B6ADF76A46}"/>
              </a:ext>
            </a:extLst>
          </p:cNvPr>
          <p:cNvPicPr>
            <a:picLocks noChangeAspect="1"/>
          </p:cNvPicPr>
          <p:nvPr userDrawn="1"/>
        </p:nvPicPr>
        <p:blipFill>
          <a:blip>
            <a:extLst>
              <a:ext uri="{96DAC541-7B7A-43D3-8B79-37D633B846F1}">
                <asvg:svgBlip xmlns:asvg="http://schemas.microsoft.com/office/drawing/2016/SVG/main" r:embed="rId2"/>
              </a:ext>
            </a:extLst>
          </a:blip>
          <a:srcRect l="49855" t="49374" r="9157" b="21949"/>
          <a:stretch>
            <a:fillRect/>
          </a:stretch>
        </p:blipFill>
        <p:spPr>
          <a:xfrm>
            <a:off x="0" y="1"/>
            <a:ext cx="9802368" cy="6858000"/>
          </a:xfrm>
          <a:custGeom>
            <a:avLst/>
            <a:gdLst>
              <a:gd name="connsiteX0" fmla="*/ 0 w 9802368"/>
              <a:gd name="connsiteY0" fmla="*/ 0 h 6858000"/>
              <a:gd name="connsiteX1" fmla="*/ 9802368 w 9802368"/>
              <a:gd name="connsiteY1" fmla="*/ 0 h 6858000"/>
              <a:gd name="connsiteX2" fmla="*/ 9802368 w 9802368"/>
              <a:gd name="connsiteY2" fmla="*/ 6858000 h 6858000"/>
              <a:gd name="connsiteX3" fmla="*/ 0 w 9802368"/>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9802368" h="6858000">
                <a:moveTo>
                  <a:pt x="0" y="0"/>
                </a:moveTo>
                <a:lnTo>
                  <a:pt x="9802368" y="0"/>
                </a:lnTo>
                <a:lnTo>
                  <a:pt x="9802368" y="6858000"/>
                </a:lnTo>
                <a:lnTo>
                  <a:pt x="0" y="6858000"/>
                </a:lnTo>
                <a:close/>
              </a:path>
            </a:pathLst>
          </a:custGeom>
        </p:spPr>
      </p:pic>
      <p:sp>
        <p:nvSpPr>
          <p:cNvPr id="23" name="Picture Placeholder 22">
            <a:extLst>
              <a:ext uri="{FF2B5EF4-FFF2-40B4-BE49-F238E27FC236}">
                <a16:creationId xmlns:a16="http://schemas.microsoft.com/office/drawing/2014/main" id="{34456F23-BC94-7F47-9FD2-651A1B426E27}"/>
              </a:ext>
            </a:extLst>
          </p:cNvPr>
          <p:cNvSpPr>
            <a:spLocks noGrp="1"/>
          </p:cNvSpPr>
          <p:nvPr>
            <p:ph type="pic" sz="quarter" idx="31"/>
          </p:nvPr>
        </p:nvSpPr>
        <p:spPr>
          <a:xfrm>
            <a:off x="0" y="1"/>
            <a:ext cx="5672667" cy="5809114"/>
          </a:xfrm>
          <a:custGeom>
            <a:avLst/>
            <a:gdLst>
              <a:gd name="connsiteX0" fmla="*/ 0 w 6696917"/>
              <a:gd name="connsiteY0" fmla="*/ 0 h 6858001"/>
              <a:gd name="connsiteX1" fmla="*/ 6692901 w 6696917"/>
              <a:gd name="connsiteY1" fmla="*/ 0 h 6858001"/>
              <a:gd name="connsiteX2" fmla="*/ 6696917 w 6696917"/>
              <a:gd name="connsiteY2" fmla="*/ 158865 h 6858001"/>
              <a:gd name="connsiteX3" fmla="*/ 0 w 6696917"/>
              <a:gd name="connsiteY3" fmla="*/ 6858001 h 6858001"/>
            </a:gdLst>
            <a:ahLst/>
            <a:cxnLst>
              <a:cxn ang="0">
                <a:pos x="connsiteX0" y="connsiteY0"/>
              </a:cxn>
              <a:cxn ang="0">
                <a:pos x="connsiteX1" y="connsiteY1"/>
              </a:cxn>
              <a:cxn ang="0">
                <a:pos x="connsiteX2" y="connsiteY2"/>
              </a:cxn>
              <a:cxn ang="0">
                <a:pos x="connsiteX3" y="connsiteY3"/>
              </a:cxn>
            </a:cxnLst>
            <a:rect l="l" t="t" r="r" b="b"/>
            <a:pathLst>
              <a:path w="6696917" h="6858001">
                <a:moveTo>
                  <a:pt x="0" y="0"/>
                </a:moveTo>
                <a:lnTo>
                  <a:pt x="6692901" y="0"/>
                </a:lnTo>
                <a:lnTo>
                  <a:pt x="6696917" y="158865"/>
                </a:lnTo>
                <a:cubicBezTo>
                  <a:pt x="6696917" y="3858696"/>
                  <a:pt x="3698605" y="6858001"/>
                  <a:pt x="0" y="6858001"/>
                </a:cubicBezTo>
                <a:close/>
              </a:path>
            </a:pathLst>
          </a:custGeom>
          <a:solidFill>
            <a:schemeClr val="bg2"/>
          </a:solidFill>
        </p:spPr>
        <p:txBody>
          <a:bodyPr wrap="square">
            <a:noAutofit/>
          </a:bodyPr>
          <a:lstStyle>
            <a:lvl1pPr>
              <a:defRPr b="1" i="0">
                <a:latin typeface="Lato" panose="020F0502020204030203" pitchFamily="34" charset="77"/>
              </a:defRPr>
            </a:lvl1pPr>
          </a:lstStyle>
          <a:p>
            <a:endParaRPr lang="en-US" dirty="0"/>
          </a:p>
        </p:txBody>
      </p:sp>
      <p:sp>
        <p:nvSpPr>
          <p:cNvPr id="3" name="Title 2">
            <a:extLst>
              <a:ext uri="{FF2B5EF4-FFF2-40B4-BE49-F238E27FC236}">
                <a16:creationId xmlns:a16="http://schemas.microsoft.com/office/drawing/2014/main" id="{263FC0FA-7715-724E-9402-CCE000473D49}"/>
              </a:ext>
            </a:extLst>
          </p:cNvPr>
          <p:cNvSpPr>
            <a:spLocks noGrp="1"/>
          </p:cNvSpPr>
          <p:nvPr>
            <p:ph type="title"/>
          </p:nvPr>
        </p:nvSpPr>
        <p:spPr>
          <a:xfrm>
            <a:off x="5674844" y="3473201"/>
            <a:ext cx="5791200" cy="1442562"/>
          </a:xfrm>
        </p:spPr>
        <p:txBody>
          <a:bodyPr anchor="b"/>
          <a:lstStyle>
            <a:lvl1pPr algn="ctr">
              <a:defRPr b="1" i="0">
                <a:solidFill>
                  <a:schemeClr val="tx1"/>
                </a:solidFill>
                <a:latin typeface="Lato" panose="020F0502020204030203" pitchFamily="34" charset="77"/>
              </a:defRPr>
            </a:lvl1pPr>
          </a:lstStyle>
          <a:p>
            <a:r>
              <a:rPr lang="en-US" dirty="0"/>
              <a:t>Click to edit Master title style</a:t>
            </a:r>
          </a:p>
        </p:txBody>
      </p:sp>
      <p:sp>
        <p:nvSpPr>
          <p:cNvPr id="2" name="Footer Placeholder 1">
            <a:extLst>
              <a:ext uri="{FF2B5EF4-FFF2-40B4-BE49-F238E27FC236}">
                <a16:creationId xmlns:a16="http://schemas.microsoft.com/office/drawing/2014/main" id="{2E59E058-767A-594D-887F-626EEF6B2DF4}"/>
              </a:ext>
            </a:extLst>
          </p:cNvPr>
          <p:cNvSpPr>
            <a:spLocks noGrp="1"/>
          </p:cNvSpPr>
          <p:nvPr>
            <p:ph type="ftr" sz="quarter" idx="29"/>
          </p:nvPr>
        </p:nvSpPr>
        <p:spPr/>
        <p:txBody>
          <a:bodyPr/>
          <a:lstStyle/>
          <a:p>
            <a:endParaRPr lang="en-US" dirty="0"/>
          </a:p>
        </p:txBody>
      </p:sp>
      <p:sp>
        <p:nvSpPr>
          <p:cNvPr id="7" name="Slide Number Placeholder 6">
            <a:extLst>
              <a:ext uri="{FF2B5EF4-FFF2-40B4-BE49-F238E27FC236}">
                <a16:creationId xmlns:a16="http://schemas.microsoft.com/office/drawing/2014/main" id="{25DA0040-7AB5-EE4B-97EB-4F3FE816E5DC}"/>
              </a:ext>
            </a:extLst>
          </p:cNvPr>
          <p:cNvSpPr>
            <a:spLocks noGrp="1"/>
          </p:cNvSpPr>
          <p:nvPr>
            <p:ph type="sldNum" sz="quarter" idx="30"/>
          </p:nvPr>
        </p:nvSpPr>
        <p:spPr/>
        <p:txBody>
          <a:bodyPr/>
          <a:lstStyle/>
          <a:p>
            <a:fld id="{71D00C28-2252-7A46-BDE1-23546EACCE2C}" type="slidenum">
              <a:rPr lang="en-US" smtClean="0"/>
              <a:pPr/>
              <a:t>‹#›</a:t>
            </a:fld>
            <a:endParaRPr lang="en-US" dirty="0"/>
          </a:p>
        </p:txBody>
      </p:sp>
      <p:sp>
        <p:nvSpPr>
          <p:cNvPr id="6" name="Text Placeholder 5">
            <a:extLst>
              <a:ext uri="{FF2B5EF4-FFF2-40B4-BE49-F238E27FC236}">
                <a16:creationId xmlns:a16="http://schemas.microsoft.com/office/drawing/2014/main" id="{C6598435-F4C7-3242-B4A1-B22106A651A6}"/>
              </a:ext>
            </a:extLst>
          </p:cNvPr>
          <p:cNvSpPr>
            <a:spLocks noGrp="1"/>
          </p:cNvSpPr>
          <p:nvPr>
            <p:ph type="body" sz="quarter" idx="32" hasCustomPrompt="1"/>
          </p:nvPr>
        </p:nvSpPr>
        <p:spPr>
          <a:xfrm>
            <a:off x="5672667" y="4916488"/>
            <a:ext cx="5792788" cy="882650"/>
          </a:xfrm>
        </p:spPr>
        <p:txBody>
          <a:bodyPr anchor="t">
            <a:normAutofit/>
          </a:bodyPr>
          <a:lstStyle>
            <a:lvl1pPr marL="0" indent="0" algn="ctr">
              <a:buNone/>
              <a:defRPr sz="2800"/>
            </a:lvl1pPr>
          </a:lstStyle>
          <a:p>
            <a:pPr lvl="0"/>
            <a:r>
              <a:rPr lang="en-US" dirty="0"/>
              <a:t>Presenter | Date</a:t>
            </a:r>
          </a:p>
        </p:txBody>
      </p:sp>
    </p:spTree>
    <p:extLst>
      <p:ext uri="{BB962C8B-B14F-4D97-AF65-F5344CB8AC3E}">
        <p14:creationId xmlns:p14="http://schemas.microsoft.com/office/powerpoint/2010/main" val="18097266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1_Blank">
  <p:cSld name="3_Blank">
    <p:spTree>
      <p:nvGrpSpPr>
        <p:cNvPr id="1" name="Shape 23"/>
        <p:cNvGrpSpPr/>
        <p:nvPr/>
      </p:nvGrpSpPr>
      <p:grpSpPr>
        <a:xfrm>
          <a:off x="0" y="0"/>
          <a:ext cx="0" cy="0"/>
          <a:chOff x="0" y="0"/>
          <a:chExt cx="0" cy="0"/>
        </a:xfrm>
      </p:grpSpPr>
      <p:sp>
        <p:nvSpPr>
          <p:cNvPr id="24" name="Google Shape;24;p18"/>
          <p:cNvSpPr txBox="1">
            <a:spLocks noGrp="1"/>
          </p:cNvSpPr>
          <p:nvPr>
            <p:ph type="body" idx="1"/>
          </p:nvPr>
        </p:nvSpPr>
        <p:spPr>
          <a:xfrm>
            <a:off x="314328" y="1312532"/>
            <a:ext cx="5327666" cy="4933079"/>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dk1"/>
              </a:buClr>
              <a:buSzPts val="2800"/>
              <a:buChar char="•"/>
              <a:defRPr sz="2800"/>
            </a:lvl1pPr>
            <a:lvl2pPr marL="914400" lvl="1" indent="-406400" algn="l">
              <a:lnSpc>
                <a:spcPct val="90000"/>
              </a:lnSpc>
              <a:spcBef>
                <a:spcPts val="500"/>
              </a:spcBef>
              <a:spcAft>
                <a:spcPts val="0"/>
              </a:spcAft>
              <a:buClr>
                <a:schemeClr val="dk1"/>
              </a:buClr>
              <a:buSzPts val="2800"/>
              <a:buChar char="•"/>
              <a:defRPr sz="2800"/>
            </a:lvl2pPr>
            <a:lvl3pPr marL="1371600" lvl="2" indent="-406400" algn="l">
              <a:lnSpc>
                <a:spcPct val="90000"/>
              </a:lnSpc>
              <a:spcBef>
                <a:spcPts val="500"/>
              </a:spcBef>
              <a:spcAft>
                <a:spcPts val="0"/>
              </a:spcAft>
              <a:buClr>
                <a:schemeClr val="dk1"/>
              </a:buClr>
              <a:buSzPts val="2800"/>
              <a:buChar char="•"/>
              <a:defRPr sz="2800"/>
            </a:lvl3pPr>
            <a:lvl4pPr marL="1828800" lvl="3" indent="-406400" algn="l">
              <a:lnSpc>
                <a:spcPct val="90000"/>
              </a:lnSpc>
              <a:spcBef>
                <a:spcPts val="500"/>
              </a:spcBef>
              <a:spcAft>
                <a:spcPts val="0"/>
              </a:spcAft>
              <a:buClr>
                <a:schemeClr val="dk1"/>
              </a:buClr>
              <a:buSzPts val="2800"/>
              <a:buChar char="•"/>
              <a:defRPr sz="2800"/>
            </a:lvl4pPr>
            <a:lvl5pPr marL="2286000" lvl="4" indent="-406400" algn="l">
              <a:lnSpc>
                <a:spcPct val="90000"/>
              </a:lnSpc>
              <a:spcBef>
                <a:spcPts val="500"/>
              </a:spcBef>
              <a:spcAft>
                <a:spcPts val="0"/>
              </a:spcAft>
              <a:buClr>
                <a:schemeClr val="dk1"/>
              </a:buClr>
              <a:buSzPts val="2800"/>
              <a:buChar char="•"/>
              <a:defRPr sz="28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 name="Google Shape;25;p18"/>
          <p:cNvSpPr txBox="1">
            <a:spLocks noGrp="1"/>
          </p:cNvSpPr>
          <p:nvPr>
            <p:ph type="ftr" idx="11"/>
          </p:nvPr>
        </p:nvSpPr>
        <p:spPr>
          <a:xfrm>
            <a:off x="4038600" y="6491344"/>
            <a:ext cx="4114800" cy="217056"/>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18"/>
          <p:cNvSpPr txBox="1">
            <a:spLocks noGrp="1"/>
          </p:cNvSpPr>
          <p:nvPr>
            <p:ph type="sldNum" idx="12"/>
          </p:nvPr>
        </p:nvSpPr>
        <p:spPr>
          <a:xfrm>
            <a:off x="9414075" y="6561831"/>
            <a:ext cx="2743200" cy="217056"/>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100" b="1" i="0">
                <a:solidFill>
                  <a:schemeClr val="dk1"/>
                </a:solidFill>
                <a:latin typeface="Lato"/>
                <a:ea typeface="Lato"/>
                <a:cs typeface="Lato"/>
                <a:sym typeface="Lato"/>
              </a:defRPr>
            </a:lvl1pPr>
            <a:lvl2pPr marL="0" lvl="1" indent="0" algn="r">
              <a:spcBef>
                <a:spcPts val="0"/>
              </a:spcBef>
              <a:buNone/>
              <a:defRPr sz="1100" b="1" i="0">
                <a:solidFill>
                  <a:schemeClr val="dk1"/>
                </a:solidFill>
                <a:latin typeface="Lato"/>
                <a:ea typeface="Lato"/>
                <a:cs typeface="Lato"/>
                <a:sym typeface="Lato"/>
              </a:defRPr>
            </a:lvl2pPr>
            <a:lvl3pPr marL="0" lvl="2" indent="0" algn="r">
              <a:spcBef>
                <a:spcPts val="0"/>
              </a:spcBef>
              <a:buNone/>
              <a:defRPr sz="1100" b="1" i="0">
                <a:solidFill>
                  <a:schemeClr val="dk1"/>
                </a:solidFill>
                <a:latin typeface="Lato"/>
                <a:ea typeface="Lato"/>
                <a:cs typeface="Lato"/>
                <a:sym typeface="Lato"/>
              </a:defRPr>
            </a:lvl3pPr>
            <a:lvl4pPr marL="0" lvl="3" indent="0" algn="r">
              <a:spcBef>
                <a:spcPts val="0"/>
              </a:spcBef>
              <a:buNone/>
              <a:defRPr sz="1100" b="1" i="0">
                <a:solidFill>
                  <a:schemeClr val="dk1"/>
                </a:solidFill>
                <a:latin typeface="Lato"/>
                <a:ea typeface="Lato"/>
                <a:cs typeface="Lato"/>
                <a:sym typeface="Lato"/>
              </a:defRPr>
            </a:lvl4pPr>
            <a:lvl5pPr marL="0" lvl="4" indent="0" algn="r">
              <a:spcBef>
                <a:spcPts val="0"/>
              </a:spcBef>
              <a:buNone/>
              <a:defRPr sz="1100" b="1" i="0">
                <a:solidFill>
                  <a:schemeClr val="dk1"/>
                </a:solidFill>
                <a:latin typeface="Lato"/>
                <a:ea typeface="Lato"/>
                <a:cs typeface="Lato"/>
                <a:sym typeface="Lato"/>
              </a:defRPr>
            </a:lvl5pPr>
            <a:lvl6pPr marL="0" lvl="5" indent="0" algn="r">
              <a:spcBef>
                <a:spcPts val="0"/>
              </a:spcBef>
              <a:buNone/>
              <a:defRPr sz="1100" b="1" i="0">
                <a:solidFill>
                  <a:schemeClr val="dk1"/>
                </a:solidFill>
                <a:latin typeface="Lato"/>
                <a:ea typeface="Lato"/>
                <a:cs typeface="Lato"/>
                <a:sym typeface="Lato"/>
              </a:defRPr>
            </a:lvl6pPr>
            <a:lvl7pPr marL="0" lvl="6" indent="0" algn="r">
              <a:spcBef>
                <a:spcPts val="0"/>
              </a:spcBef>
              <a:buNone/>
              <a:defRPr sz="1100" b="1" i="0">
                <a:solidFill>
                  <a:schemeClr val="dk1"/>
                </a:solidFill>
                <a:latin typeface="Lato"/>
                <a:ea typeface="Lato"/>
                <a:cs typeface="Lato"/>
                <a:sym typeface="Lato"/>
              </a:defRPr>
            </a:lvl7pPr>
            <a:lvl8pPr marL="0" lvl="7" indent="0" algn="r">
              <a:spcBef>
                <a:spcPts val="0"/>
              </a:spcBef>
              <a:buNone/>
              <a:defRPr sz="1100" b="1" i="0">
                <a:solidFill>
                  <a:schemeClr val="dk1"/>
                </a:solidFill>
                <a:latin typeface="Lato"/>
                <a:ea typeface="Lato"/>
                <a:cs typeface="Lato"/>
                <a:sym typeface="Lato"/>
              </a:defRPr>
            </a:lvl8pPr>
            <a:lvl9pPr marL="0" lvl="8" indent="0" algn="r">
              <a:spcBef>
                <a:spcPts val="0"/>
              </a:spcBef>
              <a:buNone/>
              <a:defRPr sz="1100" b="1" i="0">
                <a:solidFill>
                  <a:schemeClr val="dk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
        <p:nvSpPr>
          <p:cNvPr id="27" name="Google Shape;27;p18"/>
          <p:cNvSpPr txBox="1">
            <a:spLocks noGrp="1"/>
          </p:cNvSpPr>
          <p:nvPr>
            <p:ph type="title"/>
          </p:nvPr>
        </p:nvSpPr>
        <p:spPr>
          <a:xfrm>
            <a:off x="309880" y="365125"/>
            <a:ext cx="11577320" cy="70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6"/>
              </a:buClr>
              <a:buSzPts val="4400"/>
              <a:buFont typeface="Lato"/>
              <a:buNone/>
              <a:defRPr b="1" i="0" cap="none">
                <a:solidFill>
                  <a:schemeClr val="accent6"/>
                </a:solidFill>
                <a:latin typeface="Lato"/>
                <a:ea typeface="Lato"/>
                <a:cs typeface="Lato"/>
                <a:sym typeface="Lat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 name="Google Shape;28;p18"/>
          <p:cNvSpPr txBox="1">
            <a:spLocks noGrp="1"/>
          </p:cNvSpPr>
          <p:nvPr>
            <p:ph type="body" idx="2"/>
          </p:nvPr>
        </p:nvSpPr>
        <p:spPr>
          <a:xfrm>
            <a:off x="6559534" y="1312532"/>
            <a:ext cx="5327666" cy="4933079"/>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dk1"/>
              </a:buClr>
              <a:buSzPts val="2800"/>
              <a:buChar char="•"/>
              <a:defRPr sz="2800"/>
            </a:lvl1pPr>
            <a:lvl2pPr marL="914400" lvl="1" indent="-406400" algn="l">
              <a:lnSpc>
                <a:spcPct val="90000"/>
              </a:lnSpc>
              <a:spcBef>
                <a:spcPts val="500"/>
              </a:spcBef>
              <a:spcAft>
                <a:spcPts val="0"/>
              </a:spcAft>
              <a:buClr>
                <a:schemeClr val="dk1"/>
              </a:buClr>
              <a:buSzPts val="2800"/>
              <a:buChar char="•"/>
              <a:defRPr sz="2800"/>
            </a:lvl2pPr>
            <a:lvl3pPr marL="1371600" lvl="2" indent="-406400" algn="l">
              <a:lnSpc>
                <a:spcPct val="90000"/>
              </a:lnSpc>
              <a:spcBef>
                <a:spcPts val="500"/>
              </a:spcBef>
              <a:spcAft>
                <a:spcPts val="0"/>
              </a:spcAft>
              <a:buClr>
                <a:schemeClr val="dk1"/>
              </a:buClr>
              <a:buSzPts val="2800"/>
              <a:buChar char="•"/>
              <a:defRPr sz="2800"/>
            </a:lvl3pPr>
            <a:lvl4pPr marL="1828800" lvl="3" indent="-406400" algn="l">
              <a:lnSpc>
                <a:spcPct val="90000"/>
              </a:lnSpc>
              <a:spcBef>
                <a:spcPts val="500"/>
              </a:spcBef>
              <a:spcAft>
                <a:spcPts val="0"/>
              </a:spcAft>
              <a:buClr>
                <a:schemeClr val="dk1"/>
              </a:buClr>
              <a:buSzPts val="2800"/>
              <a:buChar char="•"/>
              <a:defRPr sz="2800"/>
            </a:lvl4pPr>
            <a:lvl5pPr marL="2286000" lvl="4" indent="-406400" algn="l">
              <a:lnSpc>
                <a:spcPct val="90000"/>
              </a:lnSpc>
              <a:spcBef>
                <a:spcPts val="500"/>
              </a:spcBef>
              <a:spcAft>
                <a:spcPts val="0"/>
              </a:spcAft>
              <a:buClr>
                <a:schemeClr val="dk1"/>
              </a:buClr>
              <a:buSzPts val="2800"/>
              <a:buChar char="•"/>
              <a:defRPr sz="28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2887817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0"/>
          <p:cNvSpPr txBox="1">
            <a:spLocks noGrp="1"/>
          </p:cNvSpPr>
          <p:nvPr>
            <p:ph type="title"/>
          </p:nvPr>
        </p:nvSpPr>
        <p:spPr>
          <a:xfrm>
            <a:off x="309880" y="365125"/>
            <a:ext cx="11577320" cy="701675"/>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Lato"/>
              <a:buNone/>
              <a:defRPr sz="4400" b="1" i="0" u="none" strike="noStrike" cap="none">
                <a:solidFill>
                  <a:schemeClr val="dk1"/>
                </a:solidFill>
                <a:latin typeface="Lato"/>
                <a:ea typeface="Lato"/>
                <a:cs typeface="Lato"/>
                <a:sym typeface="Lat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30"/>
          <p:cNvSpPr txBox="1">
            <a:spLocks noGrp="1"/>
          </p:cNvSpPr>
          <p:nvPr>
            <p:ph type="body" idx="1"/>
          </p:nvPr>
        </p:nvSpPr>
        <p:spPr>
          <a:xfrm>
            <a:off x="309880" y="1123950"/>
            <a:ext cx="11577320" cy="5083810"/>
          </a:xfrm>
          <a:prstGeom prst="rect">
            <a:avLst/>
          </a:prstGeom>
          <a:noFill/>
          <a:ln>
            <a:noFill/>
          </a:ln>
        </p:spPr>
        <p:txBody>
          <a:bodyPr spcFirstLastPara="1" wrap="square" lIns="91425" tIns="45700" rIns="91425" bIns="45700" anchor="t" anchorCtr="0">
            <a:normAutofit/>
          </a:bodyPr>
          <a:lstStyle>
            <a:lvl1pPr marL="457200" marR="0" lvl="0" indent="-355600" algn="l" rtl="0">
              <a:lnSpc>
                <a:spcPct val="90000"/>
              </a:lnSpc>
              <a:spcBef>
                <a:spcPts val="1000"/>
              </a:spcBef>
              <a:spcAft>
                <a:spcPts val="0"/>
              </a:spcAft>
              <a:buClr>
                <a:schemeClr val="dk1"/>
              </a:buClr>
              <a:buSzPts val="2000"/>
              <a:buFont typeface="Arial"/>
              <a:buChar char="•"/>
              <a:defRPr sz="2000" b="0" i="0" u="none" strike="noStrike" cap="none">
                <a:solidFill>
                  <a:schemeClr val="dk1"/>
                </a:solidFill>
                <a:latin typeface="Lato"/>
                <a:ea typeface="Lato"/>
                <a:cs typeface="Lato"/>
                <a:sym typeface="Lato"/>
              </a:defRPr>
            </a:lvl1pPr>
            <a:lvl2pPr marL="914400" marR="0" lvl="1"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Lato"/>
                <a:ea typeface="Lato"/>
                <a:cs typeface="Lato"/>
                <a:sym typeface="Lato"/>
              </a:defRPr>
            </a:lvl2pPr>
            <a:lvl3pPr marL="1371600" marR="0" lvl="2"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Lato"/>
                <a:ea typeface="Lato"/>
                <a:cs typeface="Lato"/>
                <a:sym typeface="Lato"/>
              </a:defRPr>
            </a:lvl3pPr>
            <a:lvl4pPr marL="1828800" marR="0" lvl="3" indent="-317500" algn="l" rtl="0">
              <a:lnSpc>
                <a:spcPct val="90000"/>
              </a:lnSpc>
              <a:spcBef>
                <a:spcPts val="500"/>
              </a:spcBef>
              <a:spcAft>
                <a:spcPts val="0"/>
              </a:spcAft>
              <a:buClr>
                <a:schemeClr val="dk1"/>
              </a:buClr>
              <a:buSzPts val="1400"/>
              <a:buFont typeface="Arial"/>
              <a:buChar char="•"/>
              <a:defRPr sz="1400" b="0" i="0" u="none" strike="noStrike" cap="none">
                <a:solidFill>
                  <a:schemeClr val="dk1"/>
                </a:solidFill>
                <a:latin typeface="Lato"/>
                <a:ea typeface="Lato"/>
                <a:cs typeface="Lato"/>
                <a:sym typeface="Lato"/>
              </a:defRPr>
            </a:lvl4pPr>
            <a:lvl5pPr marL="2286000" marR="0" lvl="4" indent="-317500" algn="l" rtl="0">
              <a:lnSpc>
                <a:spcPct val="90000"/>
              </a:lnSpc>
              <a:spcBef>
                <a:spcPts val="500"/>
              </a:spcBef>
              <a:spcAft>
                <a:spcPts val="0"/>
              </a:spcAft>
              <a:buClr>
                <a:schemeClr val="dk1"/>
              </a:buClr>
              <a:buSzPts val="1400"/>
              <a:buFont typeface="Arial"/>
              <a:buChar char="•"/>
              <a:defRPr sz="1400" b="0" i="0" u="none" strike="noStrike" cap="none">
                <a:solidFill>
                  <a:schemeClr val="dk1"/>
                </a:solidFill>
                <a:latin typeface="Lato"/>
                <a:ea typeface="Lato"/>
                <a:cs typeface="Lato"/>
                <a:sym typeface="Lato"/>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30"/>
          <p:cNvSpPr txBox="1">
            <a:spLocks noGrp="1"/>
          </p:cNvSpPr>
          <p:nvPr>
            <p:ph type="ftr" idx="11"/>
          </p:nvPr>
        </p:nvSpPr>
        <p:spPr>
          <a:xfrm>
            <a:off x="4038600" y="6491344"/>
            <a:ext cx="4114800" cy="217056"/>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000" b="1" i="0" u="none" strike="noStrike" cap="none">
                <a:solidFill>
                  <a:srgbClr val="888888"/>
                </a:solidFill>
                <a:latin typeface="Lato"/>
                <a:ea typeface="Lato"/>
                <a:cs typeface="Lato"/>
                <a:sym typeface="Lat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30"/>
          <p:cNvSpPr txBox="1">
            <a:spLocks noGrp="1"/>
          </p:cNvSpPr>
          <p:nvPr>
            <p:ph type="sldNum" idx="12"/>
          </p:nvPr>
        </p:nvSpPr>
        <p:spPr>
          <a:xfrm>
            <a:off x="9414075" y="6561831"/>
            <a:ext cx="2743200" cy="217056"/>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1100"/>
              <a:buFont typeface="Arial"/>
              <a:buNone/>
              <a:defRPr sz="1100" b="1" i="0" u="none" strike="noStrike" cap="none">
                <a:solidFill>
                  <a:schemeClr val="accent6"/>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
        <p:nvSpPr>
          <p:cNvPr id="14" name="Google Shape;14;p30"/>
          <p:cNvSpPr/>
          <p:nvPr/>
        </p:nvSpPr>
        <p:spPr>
          <a:xfrm>
            <a:off x="11112721" y="5936201"/>
            <a:ext cx="1079279" cy="921799"/>
          </a:xfrm>
          <a:custGeom>
            <a:avLst/>
            <a:gdLst/>
            <a:ahLst/>
            <a:cxnLst/>
            <a:rect l="l" t="t" r="r" b="b"/>
            <a:pathLst>
              <a:path w="1079279" h="921799" extrusionOk="0">
                <a:moveTo>
                  <a:pt x="921798" y="449978"/>
                </a:moveTo>
                <a:cubicBezTo>
                  <a:pt x="953657" y="449978"/>
                  <a:pt x="985022" y="453095"/>
                  <a:pt x="1015698" y="459287"/>
                </a:cubicBezTo>
                <a:lnTo>
                  <a:pt x="1079279" y="478943"/>
                </a:lnTo>
                <a:lnTo>
                  <a:pt x="1079279" y="514811"/>
                </a:lnTo>
                <a:lnTo>
                  <a:pt x="1008862" y="492994"/>
                </a:lnTo>
                <a:cubicBezTo>
                  <a:pt x="980421" y="487255"/>
                  <a:pt x="951335" y="484374"/>
                  <a:pt x="921798" y="484374"/>
                </a:cubicBezTo>
                <a:cubicBezTo>
                  <a:pt x="862724" y="484374"/>
                  <a:pt x="805455" y="495896"/>
                  <a:pt x="751540" y="518769"/>
                </a:cubicBezTo>
                <a:cubicBezTo>
                  <a:pt x="699431" y="540782"/>
                  <a:pt x="652653" y="572340"/>
                  <a:pt x="612497" y="612497"/>
                </a:cubicBezTo>
                <a:cubicBezTo>
                  <a:pt x="572340" y="652654"/>
                  <a:pt x="540782" y="699432"/>
                  <a:pt x="518769" y="751541"/>
                </a:cubicBezTo>
                <a:cubicBezTo>
                  <a:pt x="495982" y="805456"/>
                  <a:pt x="484374" y="862724"/>
                  <a:pt x="484374" y="921798"/>
                </a:cubicBezTo>
                <a:lnTo>
                  <a:pt x="484374" y="921799"/>
                </a:lnTo>
                <a:lnTo>
                  <a:pt x="449978" y="921799"/>
                </a:lnTo>
                <a:lnTo>
                  <a:pt x="449978" y="921798"/>
                </a:lnTo>
                <a:cubicBezTo>
                  <a:pt x="449978" y="858081"/>
                  <a:pt x="462447" y="796341"/>
                  <a:pt x="487039" y="738127"/>
                </a:cubicBezTo>
                <a:cubicBezTo>
                  <a:pt x="510772" y="681976"/>
                  <a:pt x="544824" y="631501"/>
                  <a:pt x="588162" y="588162"/>
                </a:cubicBezTo>
                <a:cubicBezTo>
                  <a:pt x="631501" y="544824"/>
                  <a:pt x="681976" y="510859"/>
                  <a:pt x="738127" y="487040"/>
                </a:cubicBezTo>
                <a:cubicBezTo>
                  <a:pt x="796340" y="462447"/>
                  <a:pt x="858080" y="449978"/>
                  <a:pt x="921798" y="449978"/>
                </a:cubicBezTo>
                <a:close/>
                <a:moveTo>
                  <a:pt x="921799" y="391593"/>
                </a:moveTo>
                <a:cubicBezTo>
                  <a:pt x="957570" y="391593"/>
                  <a:pt x="992825" y="395097"/>
                  <a:pt x="1027307" y="402062"/>
                </a:cubicBezTo>
                <a:lnTo>
                  <a:pt x="1079279" y="418157"/>
                </a:lnTo>
                <a:lnTo>
                  <a:pt x="1079279" y="443230"/>
                </a:lnTo>
                <a:lnTo>
                  <a:pt x="1022556" y="425644"/>
                </a:lnTo>
                <a:cubicBezTo>
                  <a:pt x="989644" y="419001"/>
                  <a:pt x="955980" y="415669"/>
                  <a:pt x="921799" y="415669"/>
                </a:cubicBezTo>
                <a:cubicBezTo>
                  <a:pt x="853437" y="415669"/>
                  <a:pt x="787140" y="429084"/>
                  <a:pt x="724798" y="455482"/>
                </a:cubicBezTo>
                <a:cubicBezTo>
                  <a:pt x="664520" y="480935"/>
                  <a:pt x="610434" y="517480"/>
                  <a:pt x="563914" y="564000"/>
                </a:cubicBezTo>
                <a:cubicBezTo>
                  <a:pt x="517394" y="610520"/>
                  <a:pt x="480935" y="664606"/>
                  <a:pt x="455396" y="724884"/>
                </a:cubicBezTo>
                <a:cubicBezTo>
                  <a:pt x="442197" y="756098"/>
                  <a:pt x="432243" y="788258"/>
                  <a:pt x="425590" y="821160"/>
                </a:cubicBezTo>
                <a:lnTo>
                  <a:pt x="415591" y="921799"/>
                </a:lnTo>
                <a:lnTo>
                  <a:pt x="391592" y="921799"/>
                </a:lnTo>
                <a:lnTo>
                  <a:pt x="391592" y="921799"/>
                </a:lnTo>
                <a:cubicBezTo>
                  <a:pt x="391592" y="850256"/>
                  <a:pt x="405608" y="780777"/>
                  <a:pt x="433297" y="715426"/>
                </a:cubicBezTo>
                <a:cubicBezTo>
                  <a:pt x="460039" y="652310"/>
                  <a:pt x="498218" y="595558"/>
                  <a:pt x="546888" y="546888"/>
                </a:cubicBezTo>
                <a:cubicBezTo>
                  <a:pt x="595557" y="498219"/>
                  <a:pt x="652310" y="459954"/>
                  <a:pt x="715426" y="433297"/>
                </a:cubicBezTo>
                <a:cubicBezTo>
                  <a:pt x="780777" y="405609"/>
                  <a:pt x="850256" y="391593"/>
                  <a:pt x="921799" y="391593"/>
                </a:cubicBezTo>
                <a:close/>
                <a:moveTo>
                  <a:pt x="921799" y="339999"/>
                </a:moveTo>
                <a:cubicBezTo>
                  <a:pt x="961095" y="339999"/>
                  <a:pt x="999790" y="343847"/>
                  <a:pt x="1037625" y="351489"/>
                </a:cubicBezTo>
                <a:lnTo>
                  <a:pt x="1079279" y="364383"/>
                </a:lnTo>
                <a:lnTo>
                  <a:pt x="1079279" y="382110"/>
                </a:lnTo>
                <a:lnTo>
                  <a:pt x="1034218" y="368182"/>
                </a:lnTo>
                <a:cubicBezTo>
                  <a:pt x="997490" y="360766"/>
                  <a:pt x="959935" y="357025"/>
                  <a:pt x="921799" y="357025"/>
                </a:cubicBezTo>
                <a:cubicBezTo>
                  <a:pt x="845526" y="357025"/>
                  <a:pt x="771576" y="371987"/>
                  <a:pt x="701925" y="401395"/>
                </a:cubicBezTo>
                <a:cubicBezTo>
                  <a:pt x="634682" y="429857"/>
                  <a:pt x="574232" y="470530"/>
                  <a:pt x="522381" y="522467"/>
                </a:cubicBezTo>
                <a:cubicBezTo>
                  <a:pt x="470530" y="574319"/>
                  <a:pt x="429771" y="634768"/>
                  <a:pt x="401309" y="702012"/>
                </a:cubicBezTo>
                <a:cubicBezTo>
                  <a:pt x="386605" y="736837"/>
                  <a:pt x="375513" y="772738"/>
                  <a:pt x="368096" y="809465"/>
                </a:cubicBezTo>
                <a:lnTo>
                  <a:pt x="356948" y="921799"/>
                </a:lnTo>
                <a:lnTo>
                  <a:pt x="339921" y="921799"/>
                </a:lnTo>
                <a:lnTo>
                  <a:pt x="351403" y="806058"/>
                </a:lnTo>
                <a:cubicBezTo>
                  <a:pt x="359046" y="768223"/>
                  <a:pt x="370482" y="731248"/>
                  <a:pt x="385659" y="695390"/>
                </a:cubicBezTo>
                <a:cubicBezTo>
                  <a:pt x="414981" y="626083"/>
                  <a:pt x="456943" y="563828"/>
                  <a:pt x="510343" y="510429"/>
                </a:cubicBezTo>
                <a:cubicBezTo>
                  <a:pt x="563828" y="456944"/>
                  <a:pt x="625997" y="414982"/>
                  <a:pt x="695304" y="385745"/>
                </a:cubicBezTo>
                <a:cubicBezTo>
                  <a:pt x="767019" y="355391"/>
                  <a:pt x="843291" y="339999"/>
                  <a:pt x="921799" y="339999"/>
                </a:cubicBezTo>
                <a:close/>
                <a:moveTo>
                  <a:pt x="921798" y="283419"/>
                </a:moveTo>
                <a:cubicBezTo>
                  <a:pt x="964879" y="283419"/>
                  <a:pt x="1007336" y="287632"/>
                  <a:pt x="1048857" y="296005"/>
                </a:cubicBezTo>
                <a:lnTo>
                  <a:pt x="1079279" y="305410"/>
                </a:lnTo>
                <a:lnTo>
                  <a:pt x="1079279" y="319762"/>
                </a:lnTo>
                <a:lnTo>
                  <a:pt x="1046127" y="309505"/>
                </a:lnTo>
                <a:cubicBezTo>
                  <a:pt x="1005508" y="301304"/>
                  <a:pt x="963976" y="297177"/>
                  <a:pt x="921798" y="297177"/>
                </a:cubicBezTo>
                <a:cubicBezTo>
                  <a:pt x="837443" y="297177"/>
                  <a:pt x="755668" y="313686"/>
                  <a:pt x="678622" y="346276"/>
                </a:cubicBezTo>
                <a:cubicBezTo>
                  <a:pt x="604242" y="377748"/>
                  <a:pt x="537429" y="422806"/>
                  <a:pt x="480075" y="480161"/>
                </a:cubicBezTo>
                <a:cubicBezTo>
                  <a:pt x="422720" y="537515"/>
                  <a:pt x="377662" y="604328"/>
                  <a:pt x="346190" y="678709"/>
                </a:cubicBezTo>
                <a:cubicBezTo>
                  <a:pt x="329895" y="717232"/>
                  <a:pt x="317621" y="756937"/>
                  <a:pt x="309420" y="797555"/>
                </a:cubicBezTo>
                <a:lnTo>
                  <a:pt x="297099" y="921799"/>
                </a:lnTo>
                <a:lnTo>
                  <a:pt x="283418" y="921799"/>
                </a:lnTo>
                <a:lnTo>
                  <a:pt x="283418" y="921798"/>
                </a:lnTo>
                <a:cubicBezTo>
                  <a:pt x="283418" y="835638"/>
                  <a:pt x="300272" y="751971"/>
                  <a:pt x="333550" y="673291"/>
                </a:cubicBezTo>
                <a:cubicBezTo>
                  <a:pt x="365709" y="597277"/>
                  <a:pt x="411713" y="529002"/>
                  <a:pt x="470358" y="470358"/>
                </a:cubicBezTo>
                <a:cubicBezTo>
                  <a:pt x="529002" y="411714"/>
                  <a:pt x="597277" y="365710"/>
                  <a:pt x="673291" y="333550"/>
                </a:cubicBezTo>
                <a:cubicBezTo>
                  <a:pt x="751971" y="300272"/>
                  <a:pt x="835638" y="283419"/>
                  <a:pt x="921798" y="283419"/>
                </a:cubicBezTo>
                <a:close/>
                <a:moveTo>
                  <a:pt x="921799" y="230020"/>
                </a:moveTo>
                <a:cubicBezTo>
                  <a:pt x="968491" y="230020"/>
                  <a:pt x="1014473" y="234599"/>
                  <a:pt x="1059445" y="243681"/>
                </a:cubicBezTo>
                <a:lnTo>
                  <a:pt x="1079279" y="249814"/>
                </a:lnTo>
                <a:lnTo>
                  <a:pt x="1079279" y="260701"/>
                </a:lnTo>
                <a:lnTo>
                  <a:pt x="1057392" y="253935"/>
                </a:lnTo>
                <a:cubicBezTo>
                  <a:pt x="1013097" y="245003"/>
                  <a:pt x="967802" y="240510"/>
                  <a:pt x="921799" y="240510"/>
                </a:cubicBezTo>
                <a:cubicBezTo>
                  <a:pt x="829791" y="240510"/>
                  <a:pt x="740620" y="258482"/>
                  <a:pt x="656609" y="294081"/>
                </a:cubicBezTo>
                <a:cubicBezTo>
                  <a:pt x="575522" y="328391"/>
                  <a:pt x="502604" y="377490"/>
                  <a:pt x="440004" y="440090"/>
                </a:cubicBezTo>
                <a:cubicBezTo>
                  <a:pt x="377490" y="502604"/>
                  <a:pt x="328304" y="575436"/>
                  <a:pt x="293995" y="656609"/>
                </a:cubicBezTo>
                <a:cubicBezTo>
                  <a:pt x="258482" y="740621"/>
                  <a:pt x="240424" y="829791"/>
                  <a:pt x="240424" y="921799"/>
                </a:cubicBezTo>
                <a:lnTo>
                  <a:pt x="240424" y="921799"/>
                </a:lnTo>
                <a:lnTo>
                  <a:pt x="230115" y="921799"/>
                </a:lnTo>
                <a:lnTo>
                  <a:pt x="230106" y="921713"/>
                </a:lnTo>
                <a:cubicBezTo>
                  <a:pt x="230106" y="828329"/>
                  <a:pt x="248421" y="737783"/>
                  <a:pt x="284450" y="652482"/>
                </a:cubicBezTo>
                <a:cubicBezTo>
                  <a:pt x="319276" y="570105"/>
                  <a:pt x="369149" y="496155"/>
                  <a:pt x="432695" y="432609"/>
                </a:cubicBezTo>
                <a:cubicBezTo>
                  <a:pt x="496240" y="369063"/>
                  <a:pt x="570191" y="319190"/>
                  <a:pt x="652568" y="284365"/>
                </a:cubicBezTo>
                <a:cubicBezTo>
                  <a:pt x="737869" y="248335"/>
                  <a:pt x="828415" y="230020"/>
                  <a:pt x="921799" y="230020"/>
                </a:cubicBezTo>
                <a:close/>
                <a:moveTo>
                  <a:pt x="921798" y="172579"/>
                </a:moveTo>
                <a:cubicBezTo>
                  <a:pt x="972360" y="172579"/>
                  <a:pt x="1022169" y="177524"/>
                  <a:pt x="1070881" y="187359"/>
                </a:cubicBezTo>
                <a:lnTo>
                  <a:pt x="1079279" y="189959"/>
                </a:lnTo>
                <a:lnTo>
                  <a:pt x="1079279" y="197303"/>
                </a:lnTo>
                <a:lnTo>
                  <a:pt x="1069473" y="194270"/>
                </a:lnTo>
                <a:cubicBezTo>
                  <a:pt x="1021223" y="184532"/>
                  <a:pt x="971887" y="179630"/>
                  <a:pt x="921798" y="179630"/>
                </a:cubicBezTo>
                <a:cubicBezTo>
                  <a:pt x="821622" y="179630"/>
                  <a:pt x="724454" y="199236"/>
                  <a:pt x="632963" y="237930"/>
                </a:cubicBezTo>
                <a:cubicBezTo>
                  <a:pt x="544566" y="275335"/>
                  <a:pt x="465198" y="328821"/>
                  <a:pt x="397095" y="397010"/>
                </a:cubicBezTo>
                <a:cubicBezTo>
                  <a:pt x="328907" y="465198"/>
                  <a:pt x="275421" y="544566"/>
                  <a:pt x="238016" y="632877"/>
                </a:cubicBezTo>
                <a:cubicBezTo>
                  <a:pt x="199322" y="724368"/>
                  <a:pt x="179716" y="821536"/>
                  <a:pt x="179716" y="921712"/>
                </a:cubicBezTo>
                <a:lnTo>
                  <a:pt x="179725" y="921799"/>
                </a:lnTo>
                <a:lnTo>
                  <a:pt x="172674" y="921799"/>
                </a:lnTo>
                <a:lnTo>
                  <a:pt x="172665" y="921712"/>
                </a:lnTo>
                <a:cubicBezTo>
                  <a:pt x="172665" y="820590"/>
                  <a:pt x="192442" y="722477"/>
                  <a:pt x="231567" y="630125"/>
                </a:cubicBezTo>
                <a:cubicBezTo>
                  <a:pt x="269316" y="540954"/>
                  <a:pt x="323317" y="460813"/>
                  <a:pt x="392108" y="392022"/>
                </a:cubicBezTo>
                <a:cubicBezTo>
                  <a:pt x="460899" y="323231"/>
                  <a:pt x="541040" y="269230"/>
                  <a:pt x="630211" y="231481"/>
                </a:cubicBezTo>
                <a:cubicBezTo>
                  <a:pt x="722563" y="192443"/>
                  <a:pt x="820676" y="172579"/>
                  <a:pt x="921798" y="172579"/>
                </a:cubicBezTo>
                <a:close/>
                <a:moveTo>
                  <a:pt x="921799" y="100865"/>
                </a:moveTo>
                <a:lnTo>
                  <a:pt x="1079279" y="116468"/>
                </a:lnTo>
                <a:lnTo>
                  <a:pt x="1079279" y="119910"/>
                </a:lnTo>
                <a:lnTo>
                  <a:pt x="921799" y="104305"/>
                </a:lnTo>
                <a:cubicBezTo>
                  <a:pt x="811475" y="104305"/>
                  <a:pt x="704333" y="125888"/>
                  <a:pt x="603554" y="168538"/>
                </a:cubicBezTo>
                <a:cubicBezTo>
                  <a:pt x="506215" y="209727"/>
                  <a:pt x="418765" y="268629"/>
                  <a:pt x="343697" y="343697"/>
                </a:cubicBezTo>
                <a:cubicBezTo>
                  <a:pt x="268629" y="418765"/>
                  <a:pt x="209640" y="506216"/>
                  <a:pt x="168538" y="603555"/>
                </a:cubicBezTo>
                <a:cubicBezTo>
                  <a:pt x="125887" y="704333"/>
                  <a:pt x="104304" y="811389"/>
                  <a:pt x="104304" y="921799"/>
                </a:cubicBezTo>
                <a:lnTo>
                  <a:pt x="104304" y="921799"/>
                </a:lnTo>
                <a:lnTo>
                  <a:pt x="100865" y="921799"/>
                </a:lnTo>
                <a:lnTo>
                  <a:pt x="100865" y="921799"/>
                </a:lnTo>
                <a:cubicBezTo>
                  <a:pt x="100865" y="810959"/>
                  <a:pt x="122534" y="703474"/>
                  <a:pt x="165356" y="602265"/>
                </a:cubicBezTo>
                <a:cubicBezTo>
                  <a:pt x="206717" y="504496"/>
                  <a:pt x="265877" y="416701"/>
                  <a:pt x="341289" y="341289"/>
                </a:cubicBezTo>
                <a:cubicBezTo>
                  <a:pt x="416701" y="265877"/>
                  <a:pt x="504495" y="206717"/>
                  <a:pt x="602265" y="165356"/>
                </a:cubicBezTo>
                <a:cubicBezTo>
                  <a:pt x="703473" y="122534"/>
                  <a:pt x="810959" y="100865"/>
                  <a:pt x="921799" y="100865"/>
                </a:cubicBezTo>
                <a:close/>
                <a:moveTo>
                  <a:pt x="921799" y="0"/>
                </a:moveTo>
                <a:cubicBezTo>
                  <a:pt x="952905" y="0"/>
                  <a:pt x="983780" y="1521"/>
                  <a:pt x="1014372" y="4554"/>
                </a:cubicBezTo>
                <a:lnTo>
                  <a:pt x="1079279" y="14284"/>
                </a:lnTo>
                <a:lnTo>
                  <a:pt x="1079279" y="17761"/>
                </a:lnTo>
                <a:lnTo>
                  <a:pt x="1014036" y="7977"/>
                </a:lnTo>
                <a:cubicBezTo>
                  <a:pt x="983560" y="4955"/>
                  <a:pt x="952798" y="3440"/>
                  <a:pt x="921799" y="3440"/>
                </a:cubicBezTo>
                <a:cubicBezTo>
                  <a:pt x="797803" y="3440"/>
                  <a:pt x="677591" y="27689"/>
                  <a:pt x="564344" y="75584"/>
                </a:cubicBezTo>
                <a:cubicBezTo>
                  <a:pt x="509913" y="98629"/>
                  <a:pt x="457460" y="127091"/>
                  <a:pt x="408360" y="160283"/>
                </a:cubicBezTo>
                <a:cubicBezTo>
                  <a:pt x="359691" y="193131"/>
                  <a:pt x="314031" y="230880"/>
                  <a:pt x="272412" y="272412"/>
                </a:cubicBezTo>
                <a:cubicBezTo>
                  <a:pt x="230880" y="313945"/>
                  <a:pt x="193131" y="359691"/>
                  <a:pt x="160283" y="408360"/>
                </a:cubicBezTo>
                <a:cubicBezTo>
                  <a:pt x="127091" y="457460"/>
                  <a:pt x="98629" y="509913"/>
                  <a:pt x="75584" y="564344"/>
                </a:cubicBezTo>
                <a:cubicBezTo>
                  <a:pt x="27688" y="677591"/>
                  <a:pt x="3440" y="797803"/>
                  <a:pt x="3440" y="921799"/>
                </a:cubicBezTo>
                <a:lnTo>
                  <a:pt x="3440" y="921799"/>
                </a:lnTo>
                <a:lnTo>
                  <a:pt x="0" y="921799"/>
                </a:lnTo>
                <a:lnTo>
                  <a:pt x="0" y="921799"/>
                </a:lnTo>
                <a:cubicBezTo>
                  <a:pt x="0" y="797373"/>
                  <a:pt x="24335" y="676645"/>
                  <a:pt x="72402" y="562968"/>
                </a:cubicBezTo>
                <a:cubicBezTo>
                  <a:pt x="95533" y="508365"/>
                  <a:pt x="124082" y="455654"/>
                  <a:pt x="157359" y="406383"/>
                </a:cubicBezTo>
                <a:cubicBezTo>
                  <a:pt x="190379" y="357627"/>
                  <a:pt x="228300" y="311709"/>
                  <a:pt x="270004" y="270005"/>
                </a:cubicBezTo>
                <a:cubicBezTo>
                  <a:pt x="311709" y="228300"/>
                  <a:pt x="357627" y="190379"/>
                  <a:pt x="406469" y="157446"/>
                </a:cubicBezTo>
                <a:cubicBezTo>
                  <a:pt x="455740" y="124168"/>
                  <a:pt x="508451" y="95534"/>
                  <a:pt x="563054" y="72489"/>
                </a:cubicBezTo>
                <a:cubicBezTo>
                  <a:pt x="676645" y="24335"/>
                  <a:pt x="797373" y="0"/>
                  <a:pt x="921799" y="0"/>
                </a:cubicBezTo>
                <a:close/>
              </a:path>
            </a:pathLst>
          </a:custGeom>
          <a:gradFill>
            <a:gsLst>
              <a:gs pos="0">
                <a:schemeClr val="accent1"/>
              </a:gs>
              <a:gs pos="37000">
                <a:schemeClr val="accent1"/>
              </a:gs>
              <a:gs pos="100000">
                <a:schemeClr val="lt1"/>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Lato"/>
              <a:ea typeface="Lato"/>
              <a:cs typeface="Lato"/>
              <a:sym typeface="Lato"/>
            </a:endParaRPr>
          </a:p>
        </p:txBody>
      </p:sp>
    </p:spTree>
  </p:cSld>
  <p:clrMap bg1="lt1" tx1="dk1" bg2="dk2" tx2="lt2" accent1="accent1" accent2="accent2" accent3="accent3" accent4="accent4" accent5="accent5" accent6="accent6" hlink="hlink" folHlink="folHlink"/>
  <p:sldLayoutIdLst>
    <p:sldLayoutId id="2147483713" r:id="rId1"/>
    <p:sldLayoutId id="2147483661" r:id="rId2"/>
    <p:sldLayoutId id="2147483662" r:id="rId3"/>
    <p:sldLayoutId id="2147483663" r:id="rId4"/>
    <p:sldLayoutId id="2147483664" r:id="rId5"/>
    <p:sldLayoutId id="2147483665" r:id="rId6"/>
    <p:sldLayoutId id="2147483666" r:id="rId7"/>
    <p:sldLayoutId id="2147483709" r:id="rId8"/>
    <p:sldLayoutId id="2147483710" r:id="rId9"/>
    <p:sldLayoutId id="2147483711" r:id="rId10"/>
    <p:sldLayoutId id="2147483712"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8" Type="http://schemas.openxmlformats.org/officeDocument/2006/relationships/hyperlink" Target="https://zonta.org/remarkablewomenpowerfulstories" TargetMode="External"/><Relationship Id="rId3" Type="http://schemas.openxmlformats.org/officeDocument/2006/relationships/image" Target="../media/image11.jpg"/><Relationship Id="rId7" Type="http://schemas.openxmlformats.org/officeDocument/2006/relationships/hyperlink" Target="https://zonta.org/images/online/events/ZontaYellowRose_RecognizeTheRemarkable.png" TargetMode="External"/><Relationship Id="rId2" Type="http://schemas.openxmlformats.org/officeDocument/2006/relationships/notesSlide" Target="../notesSlides/notesSlide9.xml"/><Relationship Id="rId1" Type="http://schemas.openxmlformats.org/officeDocument/2006/relationships/slideLayout" Target="../slideLayouts/slideLayout9.xml"/><Relationship Id="rId6" Type="http://schemas.openxmlformats.org/officeDocument/2006/relationships/hyperlink" Target="https://zonta.org/images/online/header/ZontaYellowRose_RecognizeTheRemarkable.jpg" TargetMode="External"/><Relationship Id="rId5" Type="http://schemas.openxmlformats.org/officeDocument/2006/relationships/hyperlink" Target="https://www.canva.com/design/DAHASU61Q34/OunRIkv8BrpFsflNg0tFtA/view?utm_content=DAHASU61Q34&amp;utm_campaign=designshare&amp;utm_medium=link&amp;utm_source=publishsharelink&amp;mode=preview" TargetMode="External"/><Relationship Id="rId4" Type="http://schemas.openxmlformats.org/officeDocument/2006/relationships/hyperlink" Target="https://www.canva.com/design/DAHAR5F7qdo/_ss0H8ft_4n4OEmRHfW3FA/view?utm_content=DAHAR5F7qdo&amp;utm_campaign=designshare&amp;utm_medium=link&amp;utm_source=publishsharelink&amp;mode=preview" TargetMode="External"/><Relationship Id="rId9" Type="http://schemas.openxmlformats.org/officeDocument/2006/relationships/hyperlink" Target="https://zonta.org/Web/About/International_Honorary_Members"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hyperlink" Target="https://zontacanada.ca/" TargetMode="External"/><Relationship Id="rId2" Type="http://schemas.openxmlformats.org/officeDocument/2006/relationships/notesSlide" Target="../notesSlides/notesSlide12.xml"/><Relationship Id="rId1" Type="http://schemas.openxmlformats.org/officeDocument/2006/relationships/slideLayout" Target="../slideLayouts/slideLayout9.xml"/><Relationship Id="rId5" Type="http://schemas.openxmlformats.org/officeDocument/2006/relationships/image" Target="../media/image15.png"/><Relationship Id="rId4" Type="http://schemas.openxmlformats.org/officeDocument/2006/relationships/hyperlink" Target="https://zontacanada.ca/news-events"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9.xml"/><Relationship Id="rId4" Type="http://schemas.openxmlformats.org/officeDocument/2006/relationships/image" Target="../media/image18.jpg"/></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8" Type="http://schemas.openxmlformats.org/officeDocument/2006/relationships/hyperlink" Target="https://www.zontaclubsdefrance.com/" TargetMode="External"/><Relationship Id="rId3" Type="http://schemas.openxmlformats.org/officeDocument/2006/relationships/hyperlink" Target="https://www.zontaaustralia.org.au/" TargetMode="External"/><Relationship Id="rId7" Type="http://schemas.openxmlformats.org/officeDocument/2006/relationships/hyperlink" Target="http://zonta.dk/" TargetMode="External"/><Relationship Id="rId12" Type="http://schemas.openxmlformats.org/officeDocument/2006/relationships/hyperlink" Target="https://www.zontausa.org/" TargetMode="External"/><Relationship Id="rId2" Type="http://schemas.openxmlformats.org/officeDocument/2006/relationships/notesSlide" Target="../notesSlides/notesSlide5.xml"/><Relationship Id="rId1" Type="http://schemas.openxmlformats.org/officeDocument/2006/relationships/slideLayout" Target="../slideLayouts/slideLayout9.xml"/><Relationship Id="rId6" Type="http://schemas.openxmlformats.org/officeDocument/2006/relationships/hyperlink" Target="https://zontacanada.ca/" TargetMode="External"/><Relationship Id="rId11" Type="http://schemas.openxmlformats.org/officeDocument/2006/relationships/hyperlink" Target="https://www.zonta.ch/" TargetMode="External"/><Relationship Id="rId5" Type="http://schemas.openxmlformats.org/officeDocument/2006/relationships/hyperlink" Target="https://www.zontabulgaria.com/" TargetMode="External"/><Relationship Id="rId10" Type="http://schemas.openxmlformats.org/officeDocument/2006/relationships/hyperlink" Target="https://zontaitalia.it/" TargetMode="External"/><Relationship Id="rId4" Type="http://schemas.openxmlformats.org/officeDocument/2006/relationships/hyperlink" Target="http://www.zonta.at/" TargetMode="External"/><Relationship Id="rId9" Type="http://schemas.openxmlformats.org/officeDocument/2006/relationships/hyperlink" Target="https://www.zonta-union.de/"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7.xml"/><Relationship Id="rId1" Type="http://schemas.openxmlformats.org/officeDocument/2006/relationships/slideLayout" Target="../slideLayouts/slideLayout9.xml"/><Relationship Id="rId4" Type="http://schemas.openxmlformats.org/officeDocument/2006/relationships/image" Target="../media/image12.jp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D24EEB4-21EB-15F1-0B97-20AF3B2B5F2E}"/>
              </a:ext>
            </a:extLst>
          </p:cNvPr>
          <p:cNvSpPr>
            <a:spLocks noGrp="1"/>
          </p:cNvSpPr>
          <p:nvPr>
            <p:ph type="sldNum" sz="quarter" idx="30"/>
          </p:nvPr>
        </p:nvSpPr>
        <p:spPr/>
        <p:txBody>
          <a:bodyPr/>
          <a:lstStyle/>
          <a:p>
            <a:fld id="{71D00C28-2252-7A46-BDE1-23546EACCE2C}" type="slidenum">
              <a:rPr lang="en-US" smtClean="0"/>
              <a:pPr/>
              <a:t>1</a:t>
            </a:fld>
            <a:endParaRPr lang="en-US" dirty="0"/>
          </a:p>
        </p:txBody>
      </p:sp>
      <p:pic>
        <p:nvPicPr>
          <p:cNvPr id="7" name="Picture Placeholder 6">
            <a:extLst>
              <a:ext uri="{FF2B5EF4-FFF2-40B4-BE49-F238E27FC236}">
                <a16:creationId xmlns:a16="http://schemas.microsoft.com/office/drawing/2014/main" id="{68E31C28-7739-7DA3-25D2-74400B34341F}"/>
              </a:ext>
            </a:extLst>
          </p:cNvPr>
          <p:cNvPicPr>
            <a:picLocks noGrp="1" noChangeAspect="1"/>
          </p:cNvPicPr>
          <p:nvPr>
            <p:ph type="pic" sz="quarter" idx="4294967295"/>
          </p:nvPr>
        </p:nvPicPr>
        <p:blipFill>
          <a:blip r:embed="rId2"/>
          <a:srcRect l="83" r="83"/>
          <a:stretch>
            <a:fillRect/>
          </a:stretch>
        </p:blipFill>
        <p:spPr>
          <a:xfrm>
            <a:off x="0" y="0"/>
            <a:ext cx="5672078" cy="5957380"/>
          </a:xfrm>
          <a:custGeom>
            <a:avLst/>
            <a:gdLst>
              <a:gd name="connsiteX0" fmla="*/ 0 w 6696917"/>
              <a:gd name="connsiteY0" fmla="*/ 0 h 6858001"/>
              <a:gd name="connsiteX1" fmla="*/ 6692901 w 6696917"/>
              <a:gd name="connsiteY1" fmla="*/ 0 h 6858001"/>
              <a:gd name="connsiteX2" fmla="*/ 6696917 w 6696917"/>
              <a:gd name="connsiteY2" fmla="*/ 158865 h 6858001"/>
              <a:gd name="connsiteX3" fmla="*/ 0 w 6696917"/>
              <a:gd name="connsiteY3" fmla="*/ 6858001 h 6858001"/>
            </a:gdLst>
            <a:ahLst/>
            <a:cxnLst>
              <a:cxn ang="0">
                <a:pos x="connsiteX0" y="connsiteY0"/>
              </a:cxn>
              <a:cxn ang="0">
                <a:pos x="connsiteX1" y="connsiteY1"/>
              </a:cxn>
              <a:cxn ang="0">
                <a:pos x="connsiteX2" y="connsiteY2"/>
              </a:cxn>
              <a:cxn ang="0">
                <a:pos x="connsiteX3" y="connsiteY3"/>
              </a:cxn>
            </a:cxnLst>
            <a:rect l="l" t="t" r="r" b="b"/>
            <a:pathLst>
              <a:path w="6696917" h="6858001">
                <a:moveTo>
                  <a:pt x="0" y="0"/>
                </a:moveTo>
                <a:lnTo>
                  <a:pt x="6692901" y="0"/>
                </a:lnTo>
                <a:lnTo>
                  <a:pt x="6696917" y="158865"/>
                </a:lnTo>
                <a:cubicBezTo>
                  <a:pt x="6696917" y="3858696"/>
                  <a:pt x="3698605" y="6858001"/>
                  <a:pt x="0" y="6858001"/>
                </a:cubicBezTo>
                <a:close/>
              </a:path>
            </a:pathLst>
          </a:custGeom>
          <a:solidFill>
            <a:srgbClr val="812325"/>
          </a:solidFill>
          <a:ln>
            <a:noFill/>
          </a:ln>
        </p:spPr>
      </p:pic>
      <p:pic>
        <p:nvPicPr>
          <p:cNvPr id="9" name="Picture 8" descr="A logo for a company&#10;&#10;AI-generated content may be incorrect.">
            <a:extLst>
              <a:ext uri="{FF2B5EF4-FFF2-40B4-BE49-F238E27FC236}">
                <a16:creationId xmlns:a16="http://schemas.microsoft.com/office/drawing/2014/main" id="{6B1B8C65-8C72-61A3-93D1-756779181BF6}"/>
              </a:ext>
            </a:extLst>
          </p:cNvPr>
          <p:cNvPicPr>
            <a:picLocks noChangeAspect="1"/>
          </p:cNvPicPr>
          <p:nvPr/>
        </p:nvPicPr>
        <p:blipFill>
          <a:blip r:embed="rId3"/>
          <a:stretch>
            <a:fillRect/>
          </a:stretch>
        </p:blipFill>
        <p:spPr>
          <a:xfrm>
            <a:off x="6966435" y="527299"/>
            <a:ext cx="3487081" cy="2103467"/>
          </a:xfrm>
          <a:prstGeom prst="rect">
            <a:avLst/>
          </a:prstGeom>
        </p:spPr>
      </p:pic>
      <p:sp>
        <p:nvSpPr>
          <p:cNvPr id="10" name="Google Shape;235;p1">
            <a:extLst>
              <a:ext uri="{FF2B5EF4-FFF2-40B4-BE49-F238E27FC236}">
                <a16:creationId xmlns:a16="http://schemas.microsoft.com/office/drawing/2014/main" id="{2A72B0B6-600A-1639-B110-7EC47CEFE38E}"/>
              </a:ext>
            </a:extLst>
          </p:cNvPr>
          <p:cNvSpPr txBox="1">
            <a:spLocks noGrp="1"/>
          </p:cNvSpPr>
          <p:nvPr>
            <p:ph type="title"/>
          </p:nvPr>
        </p:nvSpPr>
        <p:spPr>
          <a:xfrm>
            <a:off x="5814375" y="3120043"/>
            <a:ext cx="5791200" cy="1442562"/>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3600"/>
              <a:buFont typeface="Lato"/>
              <a:buNone/>
            </a:pPr>
            <a:r>
              <a:rPr lang="en-US" sz="3600" dirty="0"/>
              <a:t>ZONTA CANADA CAUCUS</a:t>
            </a:r>
            <a:endParaRPr dirty="0"/>
          </a:p>
        </p:txBody>
      </p:sp>
      <p:sp>
        <p:nvSpPr>
          <p:cNvPr id="11" name="Google Shape;237;p1">
            <a:extLst>
              <a:ext uri="{FF2B5EF4-FFF2-40B4-BE49-F238E27FC236}">
                <a16:creationId xmlns:a16="http://schemas.microsoft.com/office/drawing/2014/main" id="{48FFE7E4-C44D-4D67-C5D8-65AFF6084AE2}"/>
              </a:ext>
            </a:extLst>
          </p:cNvPr>
          <p:cNvSpPr txBox="1">
            <a:spLocks/>
          </p:cNvSpPr>
          <p:nvPr/>
        </p:nvSpPr>
        <p:spPr>
          <a:xfrm>
            <a:off x="5814375" y="4714733"/>
            <a:ext cx="5792788" cy="1242647"/>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dk1"/>
              </a:buClr>
              <a:buSzPct val="100000"/>
            </a:pPr>
            <a:r>
              <a:rPr lang="en-CA" sz="2400" dirty="0">
                <a:latin typeface="Lato" panose="020F0502020204030203" pitchFamily="34" charset="0"/>
                <a:ea typeface="Lato" panose="020F0502020204030203" pitchFamily="34" charset="0"/>
                <a:cs typeface="Lato" panose="020F0502020204030203" pitchFamily="34" charset="0"/>
              </a:rPr>
              <a:t>Sheena Poole, Zonta Canada Caucus Convener</a:t>
            </a:r>
            <a:endParaRPr lang="en-CA" sz="2400" dirty="0">
              <a:highlight>
                <a:srgbClr val="FFFF00"/>
              </a:highlight>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12255037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78">
          <a:extLst>
            <a:ext uri="{FF2B5EF4-FFF2-40B4-BE49-F238E27FC236}">
              <a16:creationId xmlns:a16="http://schemas.microsoft.com/office/drawing/2014/main" id="{7D9F523A-FCC2-E5B5-88E5-294C85D49D87}"/>
            </a:ext>
          </a:extLst>
        </p:cNvPr>
        <p:cNvGrpSpPr/>
        <p:nvPr/>
      </p:nvGrpSpPr>
      <p:grpSpPr>
        <a:xfrm>
          <a:off x="0" y="0"/>
          <a:ext cx="0" cy="0"/>
          <a:chOff x="0" y="0"/>
          <a:chExt cx="0" cy="0"/>
        </a:xfrm>
      </p:grpSpPr>
      <p:sp>
        <p:nvSpPr>
          <p:cNvPr id="279" name="Google Shape;279;p6">
            <a:extLst>
              <a:ext uri="{FF2B5EF4-FFF2-40B4-BE49-F238E27FC236}">
                <a16:creationId xmlns:a16="http://schemas.microsoft.com/office/drawing/2014/main" id="{2E021EF3-AF9C-F32F-A8AB-945D2381F809}"/>
              </a:ext>
            </a:extLst>
          </p:cNvPr>
          <p:cNvSpPr txBox="1">
            <a:spLocks noGrp="1"/>
          </p:cNvSpPr>
          <p:nvPr>
            <p:ph type="body" idx="1"/>
          </p:nvPr>
        </p:nvSpPr>
        <p:spPr>
          <a:xfrm>
            <a:off x="314327" y="1424499"/>
            <a:ext cx="6467473" cy="4933079"/>
          </a:xfrm>
          <a:prstGeom prst="rect">
            <a:avLst/>
          </a:prstGeom>
          <a:noFill/>
          <a:ln>
            <a:noFill/>
          </a:ln>
        </p:spPr>
        <p:txBody>
          <a:bodyPr spcFirstLastPara="1" wrap="square" lIns="91425" tIns="45700" rIns="91425" bIns="45700" anchor="t" anchorCtr="0">
            <a:normAutofit fontScale="47500" lnSpcReduction="20000"/>
          </a:bodyPr>
          <a:lstStyle/>
          <a:p>
            <a:pPr marL="50800" indent="0">
              <a:buNone/>
            </a:pPr>
            <a:r>
              <a:rPr lang="en-CA" sz="5100" b="1" dirty="0"/>
              <a:t>Goals</a:t>
            </a:r>
          </a:p>
          <a:p>
            <a:pPr marL="50800" indent="0">
              <a:lnSpc>
                <a:spcPct val="110000"/>
              </a:lnSpc>
              <a:buNone/>
            </a:pPr>
            <a:r>
              <a:rPr lang="en-CA" sz="4300" b="1" dirty="0">
                <a:latin typeface="+mn-lt"/>
              </a:rPr>
              <a:t>1.  </a:t>
            </a:r>
            <a:r>
              <a:rPr lang="en-CA" sz="4300" dirty="0">
                <a:latin typeface="+mn-lt"/>
              </a:rPr>
              <a:t>Raise funds for the Foundation by encouraging donations in recognition of remarkable women who have inspired members and donors. (Goal: US$100,000).</a:t>
            </a:r>
          </a:p>
          <a:p>
            <a:pPr marL="50800" indent="0">
              <a:lnSpc>
                <a:spcPct val="110000"/>
              </a:lnSpc>
              <a:buNone/>
            </a:pPr>
            <a:r>
              <a:rPr lang="en-CA" sz="4300" b="1" dirty="0">
                <a:latin typeface="+mn-lt"/>
              </a:rPr>
              <a:t>2.  </a:t>
            </a:r>
            <a:r>
              <a:rPr lang="en-CA" sz="4300" dirty="0">
                <a:latin typeface="+mn-lt"/>
              </a:rPr>
              <a:t>Engage local communities by showcasing the benefits of Zonta at Yellow Rose events and International Women’s Day events. </a:t>
            </a:r>
          </a:p>
          <a:p>
            <a:pPr marL="50800" indent="0">
              <a:lnSpc>
                <a:spcPct val="110000"/>
              </a:lnSpc>
              <a:buNone/>
            </a:pPr>
            <a:r>
              <a:rPr lang="en-CA" sz="4300" b="1" dirty="0">
                <a:latin typeface="+mn-lt"/>
              </a:rPr>
              <a:t>3.  </a:t>
            </a:r>
            <a:r>
              <a:rPr lang="en-CA" sz="4300" dirty="0">
                <a:latin typeface="+mn-lt"/>
              </a:rPr>
              <a:t>Inspire members to take actions that align with the Core Values of Zonta while enjoying benefits of membership by having them play a Zonta customized game of "Bingo" throughout the month of March.</a:t>
            </a:r>
          </a:p>
          <a:p>
            <a:pPr marL="50800" indent="0">
              <a:lnSpc>
                <a:spcPct val="110000"/>
              </a:lnSpc>
              <a:buNone/>
            </a:pPr>
            <a:r>
              <a:rPr lang="en-CA" sz="4300" b="1" dirty="0">
                <a:latin typeface="+mn-lt"/>
              </a:rPr>
              <a:t>4.  </a:t>
            </a:r>
            <a:r>
              <a:rPr lang="en-CA" sz="4300" dirty="0">
                <a:latin typeface="+mn-lt"/>
              </a:rPr>
              <a:t>Showcase women affiliated with Zonta by highlighting our Remarkable Women Powerful Stories podcast guests and International Honorary Members.</a:t>
            </a:r>
          </a:p>
        </p:txBody>
      </p:sp>
      <p:sp>
        <p:nvSpPr>
          <p:cNvPr id="280" name="Google Shape;280;p6">
            <a:extLst>
              <a:ext uri="{FF2B5EF4-FFF2-40B4-BE49-F238E27FC236}">
                <a16:creationId xmlns:a16="http://schemas.microsoft.com/office/drawing/2014/main" id="{D3BD3248-D184-0139-4C76-F5490F3C2DF9}"/>
              </a:ext>
            </a:extLst>
          </p:cNvPr>
          <p:cNvSpPr txBox="1">
            <a:spLocks noGrp="1"/>
          </p:cNvSpPr>
          <p:nvPr>
            <p:ph type="sldNum" idx="12"/>
          </p:nvPr>
        </p:nvSpPr>
        <p:spPr>
          <a:xfrm>
            <a:off x="9414075" y="6561831"/>
            <a:ext cx="2743200" cy="217056"/>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None/>
            </a:pPr>
            <a:fld id="{00000000-1234-1234-1234-123412341234}" type="slidenum">
              <a:rPr lang="en-US" sz="900"/>
              <a:t>10</a:t>
            </a:fld>
            <a:endParaRPr sz="900"/>
          </a:p>
        </p:txBody>
      </p:sp>
      <p:sp>
        <p:nvSpPr>
          <p:cNvPr id="281" name="Google Shape;281;p6">
            <a:extLst>
              <a:ext uri="{FF2B5EF4-FFF2-40B4-BE49-F238E27FC236}">
                <a16:creationId xmlns:a16="http://schemas.microsoft.com/office/drawing/2014/main" id="{91EAAE6E-5BA8-1DB5-20C4-536DABDC1AE2}"/>
              </a:ext>
            </a:extLst>
          </p:cNvPr>
          <p:cNvSpPr txBox="1">
            <a:spLocks noGrp="1"/>
          </p:cNvSpPr>
          <p:nvPr>
            <p:ph type="title"/>
          </p:nvPr>
        </p:nvSpPr>
        <p:spPr>
          <a:xfrm>
            <a:off x="309880" y="365125"/>
            <a:ext cx="11577320" cy="940172"/>
          </a:xfrm>
          <a:prstGeom prst="rect">
            <a:avLst/>
          </a:prstGeom>
          <a:noFill/>
          <a:ln>
            <a:noFill/>
          </a:ln>
        </p:spPr>
        <p:txBody>
          <a:bodyPr spcFirstLastPara="1" wrap="square" lIns="91425" tIns="45700" rIns="91425" bIns="45700" anchor="ctr" anchorCtr="0">
            <a:normAutofit fontScale="90000"/>
          </a:bodyPr>
          <a:lstStyle/>
          <a:p>
            <a:pPr lvl="0"/>
            <a:r>
              <a:rPr lang="en-US" dirty="0"/>
              <a:t>IWD/ Yellow Rose 2026 </a:t>
            </a:r>
            <a:br>
              <a:rPr lang="en-US" dirty="0"/>
            </a:br>
            <a:r>
              <a:rPr lang="en-US" dirty="0"/>
              <a:t>	</a:t>
            </a:r>
            <a:r>
              <a:rPr lang="en-US" sz="4000" dirty="0"/>
              <a:t>Recognizing the Remarkable</a:t>
            </a:r>
            <a:endParaRPr dirty="0"/>
          </a:p>
        </p:txBody>
      </p:sp>
      <p:pic>
        <p:nvPicPr>
          <p:cNvPr id="7" name="Picture 6" descr="A logo with yellow roses&#10;&#10;AI-generated content may be incorrect.">
            <a:extLst>
              <a:ext uri="{FF2B5EF4-FFF2-40B4-BE49-F238E27FC236}">
                <a16:creationId xmlns:a16="http://schemas.microsoft.com/office/drawing/2014/main" id="{8BF1EF11-BB1A-8BB4-5B8B-4EDC102806DF}"/>
              </a:ext>
            </a:extLst>
          </p:cNvPr>
          <p:cNvPicPr>
            <a:picLocks noChangeAspect="1"/>
          </p:cNvPicPr>
          <p:nvPr/>
        </p:nvPicPr>
        <p:blipFill>
          <a:blip r:embed="rId3"/>
          <a:stretch>
            <a:fillRect/>
          </a:stretch>
        </p:blipFill>
        <p:spPr>
          <a:xfrm>
            <a:off x="7376569" y="1186002"/>
            <a:ext cx="4075012" cy="2242998"/>
          </a:xfrm>
          <a:prstGeom prst="rect">
            <a:avLst/>
          </a:prstGeom>
        </p:spPr>
      </p:pic>
      <p:sp>
        <p:nvSpPr>
          <p:cNvPr id="8" name="Google Shape;279;p6">
            <a:extLst>
              <a:ext uri="{FF2B5EF4-FFF2-40B4-BE49-F238E27FC236}">
                <a16:creationId xmlns:a16="http://schemas.microsoft.com/office/drawing/2014/main" id="{F1F8B2CF-F43A-A149-BE87-E8ED0E652C86}"/>
              </a:ext>
            </a:extLst>
          </p:cNvPr>
          <p:cNvSpPr txBox="1">
            <a:spLocks/>
          </p:cNvSpPr>
          <p:nvPr/>
        </p:nvSpPr>
        <p:spPr>
          <a:xfrm>
            <a:off x="6878737" y="3548202"/>
            <a:ext cx="5070675" cy="3114995"/>
          </a:xfrm>
          <a:prstGeom prst="rect">
            <a:avLst/>
          </a:prstGeom>
          <a:noFill/>
          <a:ln>
            <a:noFill/>
          </a:ln>
        </p:spPr>
        <p:txBody>
          <a:bodyPr spcFirstLastPara="1" wrap="square" lIns="91425" tIns="45700" rIns="91425" bIns="45700" anchor="t" anchorCtr="0">
            <a:normAutofit fontScale="62500" lnSpcReduction="20000"/>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Lato"/>
                <a:ea typeface="Lato"/>
                <a:cs typeface="Lato"/>
                <a:sym typeface="Lato"/>
              </a:defRPr>
            </a:lvl1pPr>
            <a:lvl2pPr marL="914400" marR="0" lvl="1" indent="-406400" algn="l" rtl="0">
              <a:lnSpc>
                <a:spcPct val="90000"/>
              </a:lnSpc>
              <a:spcBef>
                <a:spcPts val="500"/>
              </a:spcBef>
              <a:spcAft>
                <a:spcPts val="0"/>
              </a:spcAft>
              <a:buClr>
                <a:schemeClr val="dk1"/>
              </a:buClr>
              <a:buSzPts val="2800"/>
              <a:buFont typeface="Arial"/>
              <a:buChar char="•"/>
              <a:defRPr sz="2800" b="0" i="0" u="none" strike="noStrike" cap="none">
                <a:solidFill>
                  <a:schemeClr val="dk1"/>
                </a:solidFill>
                <a:latin typeface="Lato"/>
                <a:ea typeface="Lato"/>
                <a:cs typeface="Lato"/>
                <a:sym typeface="Lato"/>
              </a:defRPr>
            </a:lvl2pPr>
            <a:lvl3pPr marL="1371600" marR="0" lvl="2" indent="-406400" algn="l" rtl="0">
              <a:lnSpc>
                <a:spcPct val="90000"/>
              </a:lnSpc>
              <a:spcBef>
                <a:spcPts val="500"/>
              </a:spcBef>
              <a:spcAft>
                <a:spcPts val="0"/>
              </a:spcAft>
              <a:buClr>
                <a:schemeClr val="dk1"/>
              </a:buClr>
              <a:buSzPts val="2800"/>
              <a:buFont typeface="Arial"/>
              <a:buChar char="•"/>
              <a:defRPr sz="2800" b="0" i="0" u="none" strike="noStrike" cap="none">
                <a:solidFill>
                  <a:schemeClr val="dk1"/>
                </a:solidFill>
                <a:latin typeface="Lato"/>
                <a:ea typeface="Lato"/>
                <a:cs typeface="Lato"/>
                <a:sym typeface="Lato"/>
              </a:defRPr>
            </a:lvl3pPr>
            <a:lvl4pPr marL="1828800" marR="0" lvl="3" indent="-406400" algn="l" rtl="0">
              <a:lnSpc>
                <a:spcPct val="90000"/>
              </a:lnSpc>
              <a:spcBef>
                <a:spcPts val="500"/>
              </a:spcBef>
              <a:spcAft>
                <a:spcPts val="0"/>
              </a:spcAft>
              <a:buClr>
                <a:schemeClr val="dk1"/>
              </a:buClr>
              <a:buSzPts val="2800"/>
              <a:buFont typeface="Arial"/>
              <a:buChar char="•"/>
              <a:defRPr sz="2800" b="0" i="0" u="none" strike="noStrike" cap="none">
                <a:solidFill>
                  <a:schemeClr val="dk1"/>
                </a:solidFill>
                <a:latin typeface="Lato"/>
                <a:ea typeface="Lato"/>
                <a:cs typeface="Lato"/>
                <a:sym typeface="Lato"/>
              </a:defRPr>
            </a:lvl4pPr>
            <a:lvl5pPr marL="2286000" marR="0" lvl="4" indent="-406400" algn="l" rtl="0">
              <a:lnSpc>
                <a:spcPct val="90000"/>
              </a:lnSpc>
              <a:spcBef>
                <a:spcPts val="500"/>
              </a:spcBef>
              <a:spcAft>
                <a:spcPts val="0"/>
              </a:spcAft>
              <a:buClr>
                <a:schemeClr val="dk1"/>
              </a:buClr>
              <a:buSzPts val="2800"/>
              <a:buFont typeface="Arial"/>
              <a:buChar char="•"/>
              <a:defRPr sz="2800" b="0" i="0" u="none" strike="noStrike" cap="none">
                <a:solidFill>
                  <a:schemeClr val="dk1"/>
                </a:solidFill>
                <a:latin typeface="Lato"/>
                <a:ea typeface="Lato"/>
                <a:cs typeface="Lato"/>
                <a:sym typeface="Lato"/>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50800" indent="0">
              <a:buFont typeface="Arial"/>
              <a:buNone/>
            </a:pPr>
            <a:r>
              <a:rPr lang="en-CA" sz="5100" b="1" dirty="0"/>
              <a:t>Yellow Rose Campaign Toolkit </a:t>
            </a:r>
            <a:r>
              <a:rPr lang="en-CA" sz="2500" b="1" dirty="0"/>
              <a:t>to help achieve above goals:</a:t>
            </a:r>
            <a:endParaRPr lang="en-CA" sz="5100" dirty="0"/>
          </a:p>
          <a:p>
            <a:r>
              <a:rPr lang="en-CA" dirty="0"/>
              <a:t>Donation Postcard |</a:t>
            </a:r>
            <a:r>
              <a:rPr lang="en-CA" u="sng" dirty="0">
                <a:hlinkClick r:id="rId4"/>
              </a:rPr>
              <a:t>Canva Template Link</a:t>
            </a:r>
            <a:endParaRPr lang="en-CA" dirty="0"/>
          </a:p>
          <a:p>
            <a:r>
              <a:rPr lang="en-CA" dirty="0"/>
              <a:t>Event flyer template | </a:t>
            </a:r>
            <a:r>
              <a:rPr lang="en-CA" u="sng" dirty="0">
                <a:hlinkClick r:id="rId5"/>
              </a:rPr>
              <a:t>Canva Template Link</a:t>
            </a:r>
            <a:endParaRPr lang="en-CA" dirty="0"/>
          </a:p>
          <a:p>
            <a:r>
              <a:rPr lang="en-CA" dirty="0"/>
              <a:t>Zonta Yellow Rose Logo | </a:t>
            </a:r>
            <a:r>
              <a:rPr lang="en-CA" u="sng" dirty="0">
                <a:hlinkClick r:id="rId6"/>
              </a:rPr>
              <a:t>.jpeg</a:t>
            </a:r>
            <a:r>
              <a:rPr lang="en-CA" dirty="0"/>
              <a:t> | </a:t>
            </a:r>
            <a:r>
              <a:rPr lang="en-CA" u="sng" dirty="0">
                <a:hlinkClick r:id="rId7"/>
              </a:rPr>
              <a:t>.png</a:t>
            </a:r>
            <a:endParaRPr lang="en-CA" dirty="0"/>
          </a:p>
          <a:p>
            <a:r>
              <a:rPr lang="en-CA" dirty="0"/>
              <a:t>Zonta Yellow Rose Bingo | </a:t>
            </a:r>
            <a:r>
              <a:rPr lang="en-CA" i="1" dirty="0"/>
              <a:t>coming soon</a:t>
            </a:r>
            <a:endParaRPr lang="en-CA" dirty="0"/>
          </a:p>
          <a:p>
            <a:r>
              <a:rPr lang="en-CA" dirty="0"/>
              <a:t>Remarkable Women Powerful Stories podcast | </a:t>
            </a:r>
            <a:r>
              <a:rPr lang="en-CA" u="sng" dirty="0">
                <a:hlinkClick r:id="rId8"/>
              </a:rPr>
              <a:t>Link</a:t>
            </a:r>
            <a:endParaRPr lang="en-CA" dirty="0"/>
          </a:p>
          <a:p>
            <a:r>
              <a:rPr lang="en-CA" dirty="0"/>
              <a:t>International Honorary Members | </a:t>
            </a:r>
            <a:r>
              <a:rPr lang="en-CA" u="sng" dirty="0">
                <a:hlinkClick r:id="rId9"/>
              </a:rPr>
              <a:t>Link</a:t>
            </a:r>
            <a:endParaRPr lang="en-CA" dirty="0"/>
          </a:p>
        </p:txBody>
      </p:sp>
    </p:spTree>
    <p:extLst>
      <p:ext uri="{BB962C8B-B14F-4D97-AF65-F5344CB8AC3E}">
        <p14:creationId xmlns:p14="http://schemas.microsoft.com/office/powerpoint/2010/main" val="13109613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2F4B19-7334-3258-77FE-6933E2E51AA5}"/>
              </a:ext>
            </a:extLst>
          </p:cNvPr>
          <p:cNvSpPr>
            <a:spLocks noGrp="1"/>
          </p:cNvSpPr>
          <p:nvPr>
            <p:ph type="title"/>
          </p:nvPr>
        </p:nvSpPr>
        <p:spPr/>
        <p:txBody>
          <a:bodyPr/>
          <a:lstStyle/>
          <a:p>
            <a:r>
              <a:rPr lang="en-CA" dirty="0"/>
              <a:t>Using Your Voice in Non-partisan Manner</a:t>
            </a:r>
          </a:p>
        </p:txBody>
      </p:sp>
      <p:sp>
        <p:nvSpPr>
          <p:cNvPr id="3" name="Text Placeholder 2">
            <a:extLst>
              <a:ext uri="{FF2B5EF4-FFF2-40B4-BE49-F238E27FC236}">
                <a16:creationId xmlns:a16="http://schemas.microsoft.com/office/drawing/2014/main" id="{994A85EB-F11D-1AB2-E219-AC0467AFFCAD}"/>
              </a:ext>
            </a:extLst>
          </p:cNvPr>
          <p:cNvSpPr>
            <a:spLocks noGrp="1"/>
          </p:cNvSpPr>
          <p:nvPr>
            <p:ph type="body" idx="1"/>
          </p:nvPr>
        </p:nvSpPr>
        <p:spPr/>
        <p:txBody>
          <a:bodyPr>
            <a:noAutofit/>
          </a:bodyPr>
          <a:lstStyle/>
          <a:p>
            <a:pPr>
              <a:lnSpc>
                <a:spcPct val="160000"/>
              </a:lnSpc>
            </a:pPr>
            <a:r>
              <a:rPr lang="en-CA" sz="2100" dirty="0"/>
              <a:t>This International Women’s Day, there are a number of activities planned. Including marches and protests and a Global Women’s General Strike on March 9</a:t>
            </a:r>
            <a:r>
              <a:rPr lang="en-CA" sz="2100" baseline="30000" dirty="0"/>
              <a:t>th</a:t>
            </a:r>
            <a:r>
              <a:rPr lang="en-CA" sz="2100" dirty="0"/>
              <a:t>. As a global advocacy organization, Zonta International encourages members to use their voices to speak up for the rights of women and girls whenever and wherever possible. </a:t>
            </a:r>
          </a:p>
          <a:p>
            <a:pPr>
              <a:lnSpc>
                <a:spcPct val="160000"/>
              </a:lnSpc>
            </a:pPr>
            <a:r>
              <a:rPr lang="en-CA" sz="2100" dirty="0"/>
              <a:t>However, if you as a Zontian participate in these activities, either on International Women’s Day or at any other time, in Zonta-branded apparel or accessories and/or carry Zonta-branded signage, please remember your participation and messaging reflects Zonta International and must remain non-partisan. Zonta Says NO to Violence Against Women, Zonta Says NOW to Gender-Equal Climate Action, Ending Child Marriage and Equal Pay for Equal Work are good examples of non-partisan and Zonta-aligned messaging.</a:t>
            </a:r>
          </a:p>
        </p:txBody>
      </p:sp>
      <p:sp>
        <p:nvSpPr>
          <p:cNvPr id="4" name="Slide Number Placeholder 3">
            <a:extLst>
              <a:ext uri="{FF2B5EF4-FFF2-40B4-BE49-F238E27FC236}">
                <a16:creationId xmlns:a16="http://schemas.microsoft.com/office/drawing/2014/main" id="{9B453933-37A5-3913-52CA-6140E3D6E43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11</a:t>
            </a:fld>
            <a:endParaRPr lang="en-US"/>
          </a:p>
        </p:txBody>
      </p:sp>
    </p:spTree>
    <p:extLst>
      <p:ext uri="{BB962C8B-B14F-4D97-AF65-F5344CB8AC3E}">
        <p14:creationId xmlns:p14="http://schemas.microsoft.com/office/powerpoint/2010/main" val="40336779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sp>
        <p:nvSpPr>
          <p:cNvPr id="306" name="Google Shape;306;p9"/>
          <p:cNvSpPr txBox="1">
            <a:spLocks noGrp="1"/>
          </p:cNvSpPr>
          <p:nvPr>
            <p:ph type="body" idx="1"/>
          </p:nvPr>
        </p:nvSpPr>
        <p:spPr>
          <a:xfrm>
            <a:off x="179109" y="1312533"/>
            <a:ext cx="7347964" cy="3962852"/>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dk1"/>
              </a:buClr>
              <a:buSzPts val="2400"/>
              <a:buChar char="•"/>
            </a:pPr>
            <a:r>
              <a:rPr lang="en-US" sz="2400">
                <a:latin typeface="Arial"/>
                <a:ea typeface="Arial"/>
                <a:cs typeface="Arial"/>
                <a:sym typeface="Arial"/>
              </a:rPr>
              <a:t>Member Survey (Spring) to help shape toolkits and materials by identifying Club needs &amp; barriers</a:t>
            </a:r>
            <a:endParaRPr/>
          </a:p>
          <a:p>
            <a:pPr marL="228600" lvl="0" indent="-228600" algn="l" rtl="0">
              <a:lnSpc>
                <a:spcPct val="90000"/>
              </a:lnSpc>
              <a:spcBef>
                <a:spcPts val="1000"/>
              </a:spcBef>
              <a:spcAft>
                <a:spcPts val="0"/>
              </a:spcAft>
              <a:buClr>
                <a:schemeClr val="dk1"/>
              </a:buClr>
              <a:buSzPts val="2400"/>
              <a:buChar char="•"/>
            </a:pPr>
            <a:r>
              <a:rPr lang="en-US" sz="2400">
                <a:latin typeface="Arial"/>
                <a:ea typeface="Arial"/>
                <a:cs typeface="Arial"/>
                <a:sym typeface="Arial"/>
              </a:rPr>
              <a:t>Survey results will directly shape: </a:t>
            </a:r>
            <a:endParaRPr/>
          </a:p>
          <a:p>
            <a:pPr marL="685800" lvl="1" indent="-228600" algn="l" rtl="0">
              <a:lnSpc>
                <a:spcPct val="90000"/>
              </a:lnSpc>
              <a:spcBef>
                <a:spcPts val="500"/>
              </a:spcBef>
              <a:spcAft>
                <a:spcPts val="0"/>
              </a:spcAft>
              <a:buClr>
                <a:schemeClr val="dk1"/>
              </a:buClr>
              <a:buSzPts val="2400"/>
              <a:buFont typeface="Noto Sans Symbols"/>
              <a:buChar char="✔"/>
            </a:pPr>
            <a:r>
              <a:rPr lang="en-US" sz="2400">
                <a:latin typeface="Arial"/>
                <a:ea typeface="Arial"/>
                <a:cs typeface="Arial"/>
                <a:sym typeface="Arial"/>
              </a:rPr>
              <a:t>campaign toolkits</a:t>
            </a:r>
            <a:endParaRPr/>
          </a:p>
          <a:p>
            <a:pPr marL="685800" lvl="1" indent="-228600" algn="l" rtl="0">
              <a:lnSpc>
                <a:spcPct val="90000"/>
              </a:lnSpc>
              <a:spcBef>
                <a:spcPts val="500"/>
              </a:spcBef>
              <a:spcAft>
                <a:spcPts val="0"/>
              </a:spcAft>
              <a:buClr>
                <a:schemeClr val="dk1"/>
              </a:buClr>
              <a:buSzPts val="2400"/>
              <a:buFont typeface="Noto Sans Symbols"/>
              <a:buChar char="✔"/>
            </a:pPr>
            <a:r>
              <a:rPr lang="en-US" sz="2400">
                <a:latin typeface="Arial"/>
                <a:ea typeface="Arial"/>
                <a:cs typeface="Arial"/>
                <a:sym typeface="Arial"/>
              </a:rPr>
              <a:t>messaging guides</a:t>
            </a:r>
            <a:endParaRPr/>
          </a:p>
          <a:p>
            <a:pPr marL="685800" lvl="1" indent="-228600" algn="l" rtl="0">
              <a:lnSpc>
                <a:spcPct val="90000"/>
              </a:lnSpc>
              <a:spcBef>
                <a:spcPts val="500"/>
              </a:spcBef>
              <a:spcAft>
                <a:spcPts val="0"/>
              </a:spcAft>
              <a:buClr>
                <a:schemeClr val="dk1"/>
              </a:buClr>
              <a:buSzPts val="2400"/>
              <a:buFont typeface="Noto Sans Symbols"/>
              <a:buChar char="✔"/>
            </a:pPr>
            <a:r>
              <a:rPr lang="en-US" sz="2400">
                <a:latin typeface="Arial"/>
                <a:ea typeface="Arial"/>
                <a:cs typeface="Arial"/>
                <a:sym typeface="Arial"/>
              </a:rPr>
              <a:t>Canadian data and fact sheets</a:t>
            </a:r>
            <a:endParaRPr/>
          </a:p>
          <a:p>
            <a:pPr marL="685800" lvl="1" indent="-228600" algn="l" rtl="0">
              <a:lnSpc>
                <a:spcPct val="90000"/>
              </a:lnSpc>
              <a:spcBef>
                <a:spcPts val="500"/>
              </a:spcBef>
              <a:spcAft>
                <a:spcPts val="0"/>
              </a:spcAft>
              <a:buClr>
                <a:schemeClr val="dk1"/>
              </a:buClr>
              <a:buSzPts val="2400"/>
              <a:buFont typeface="Noto Sans Symbols"/>
              <a:buChar char="✔"/>
            </a:pPr>
            <a:r>
              <a:rPr lang="en-US" sz="2400">
                <a:latin typeface="Arial"/>
                <a:ea typeface="Arial"/>
                <a:cs typeface="Arial"/>
                <a:sym typeface="Arial"/>
              </a:rPr>
              <a:t>media templates</a:t>
            </a:r>
            <a:endParaRPr/>
          </a:p>
          <a:p>
            <a:pPr marL="685800" lvl="1" indent="-228600" algn="l" rtl="0">
              <a:lnSpc>
                <a:spcPct val="90000"/>
              </a:lnSpc>
              <a:spcBef>
                <a:spcPts val="500"/>
              </a:spcBef>
              <a:spcAft>
                <a:spcPts val="0"/>
              </a:spcAft>
              <a:buClr>
                <a:schemeClr val="dk1"/>
              </a:buClr>
              <a:buSzPts val="2400"/>
              <a:buFont typeface="Noto Sans Symbols"/>
              <a:buChar char="✔"/>
            </a:pPr>
            <a:r>
              <a:rPr lang="en-US" sz="2400">
                <a:latin typeface="Arial"/>
                <a:ea typeface="Arial"/>
                <a:cs typeface="Arial"/>
                <a:sym typeface="Arial"/>
              </a:rPr>
              <a:t>local activation resources</a:t>
            </a:r>
            <a:endParaRPr/>
          </a:p>
        </p:txBody>
      </p:sp>
      <p:sp>
        <p:nvSpPr>
          <p:cNvPr id="307" name="Google Shape;307;p9"/>
          <p:cNvSpPr txBox="1">
            <a:spLocks noGrp="1"/>
          </p:cNvSpPr>
          <p:nvPr>
            <p:ph type="sldNum" idx="12"/>
          </p:nvPr>
        </p:nvSpPr>
        <p:spPr>
          <a:xfrm>
            <a:off x="9414075" y="6561831"/>
            <a:ext cx="2743200" cy="217056"/>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None/>
            </a:pPr>
            <a:fld id="{00000000-1234-1234-1234-123412341234}" type="slidenum">
              <a:rPr lang="en-US" sz="900"/>
              <a:t>12</a:t>
            </a:fld>
            <a:endParaRPr sz="900"/>
          </a:p>
        </p:txBody>
      </p:sp>
      <p:sp>
        <p:nvSpPr>
          <p:cNvPr id="308" name="Google Shape;308;p9"/>
          <p:cNvSpPr txBox="1">
            <a:spLocks noGrp="1"/>
          </p:cNvSpPr>
          <p:nvPr>
            <p:ph type="title"/>
          </p:nvPr>
        </p:nvSpPr>
        <p:spPr>
          <a:xfrm>
            <a:off x="309880" y="365125"/>
            <a:ext cx="11577320" cy="70167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6"/>
              </a:buClr>
              <a:buSzPts val="4400"/>
              <a:buFont typeface="Lato"/>
              <a:buNone/>
            </a:pPr>
            <a:r>
              <a:rPr lang="en-US"/>
              <a:t>2026 Spring Survey</a:t>
            </a:r>
            <a:endParaRPr/>
          </a:p>
        </p:txBody>
      </p:sp>
      <p:pic>
        <p:nvPicPr>
          <p:cNvPr id="5" name="Picture Placeholder 4" descr="A chalkboard with text on it&#10;&#10;AI-generated content may be incorrect.">
            <a:extLst>
              <a:ext uri="{FF2B5EF4-FFF2-40B4-BE49-F238E27FC236}">
                <a16:creationId xmlns:a16="http://schemas.microsoft.com/office/drawing/2014/main" id="{31CDA28E-7AC3-1606-A3C3-4FE1A02824F1}"/>
              </a:ext>
            </a:extLst>
          </p:cNvPr>
          <p:cNvPicPr>
            <a:picLocks noGrp="1" noChangeAspect="1"/>
          </p:cNvPicPr>
          <p:nvPr>
            <p:ph type="pic" idx="2"/>
          </p:nvPr>
        </p:nvPicPr>
        <p:blipFill>
          <a:blip r:embed="rId3"/>
          <a:srcRect l="39" r="39"/>
          <a:stretch>
            <a:fillRect/>
          </a:stretch>
        </p:blipFill>
        <p:spPr>
          <a:xfrm>
            <a:off x="7273853" y="1832889"/>
            <a:ext cx="4280443" cy="3962853"/>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13"/>
          <p:cNvSpPr txBox="1">
            <a:spLocks noGrp="1"/>
          </p:cNvSpPr>
          <p:nvPr>
            <p:ph type="body" idx="1"/>
          </p:nvPr>
        </p:nvSpPr>
        <p:spPr>
          <a:xfrm>
            <a:off x="304800" y="1272099"/>
            <a:ext cx="7467600" cy="5220776"/>
          </a:xfrm>
          <a:prstGeom prst="rect">
            <a:avLst/>
          </a:prstGeom>
          <a:noFill/>
          <a:ln>
            <a:noFill/>
          </a:ln>
        </p:spPr>
        <p:txBody>
          <a:bodyPr spcFirstLastPara="1" wrap="square" lIns="91425" tIns="45700" rIns="91425" bIns="45700" anchor="t" anchorCtr="0">
            <a:normAutofit/>
          </a:bodyPr>
          <a:lstStyle/>
          <a:p>
            <a:pPr marL="228600" lvl="0" indent="-240030" algn="l" rtl="0">
              <a:lnSpc>
                <a:spcPct val="90000"/>
              </a:lnSpc>
              <a:spcBef>
                <a:spcPts val="0"/>
              </a:spcBef>
              <a:spcAft>
                <a:spcPts val="0"/>
              </a:spcAft>
              <a:buClr>
                <a:schemeClr val="dk1"/>
              </a:buClr>
              <a:buSzPts val="2400"/>
              <a:buFont typeface="Calibri"/>
              <a:buAutoNum type="arabicPeriod"/>
            </a:pPr>
            <a:r>
              <a:rPr lang="en-US" sz="2400" b="1" dirty="0">
                <a:latin typeface="Arial"/>
                <a:ea typeface="Arial"/>
                <a:cs typeface="Arial"/>
                <a:sym typeface="Arial"/>
              </a:rPr>
              <a:t>Ask us to speak to your club.</a:t>
            </a:r>
          </a:p>
          <a:p>
            <a:pPr marL="228600" lvl="0" indent="-240030" algn="l" rtl="0">
              <a:lnSpc>
                <a:spcPct val="90000"/>
              </a:lnSpc>
              <a:spcBef>
                <a:spcPts val="0"/>
              </a:spcBef>
              <a:spcAft>
                <a:spcPts val="0"/>
              </a:spcAft>
              <a:buClr>
                <a:schemeClr val="dk1"/>
              </a:buClr>
              <a:buSzPts val="2400"/>
              <a:buFont typeface="Calibri"/>
              <a:buAutoNum type="arabicPeriod"/>
            </a:pPr>
            <a:endParaRPr lang="en-US" sz="2400" b="1" dirty="0">
              <a:latin typeface="Arial"/>
              <a:ea typeface="Arial"/>
              <a:cs typeface="Arial"/>
              <a:sym typeface="Arial"/>
            </a:endParaRPr>
          </a:p>
          <a:p>
            <a:pPr marL="228600" lvl="0" indent="-240030" algn="l" rtl="0">
              <a:lnSpc>
                <a:spcPct val="90000"/>
              </a:lnSpc>
              <a:spcBef>
                <a:spcPts val="0"/>
              </a:spcBef>
              <a:spcAft>
                <a:spcPts val="0"/>
              </a:spcAft>
              <a:buClr>
                <a:schemeClr val="dk1"/>
              </a:buClr>
              <a:buSzPts val="2400"/>
              <a:buFont typeface="Calibri"/>
              <a:buAutoNum type="arabicPeriod"/>
            </a:pPr>
            <a:r>
              <a:rPr lang="en-US" sz="2400" b="1" dirty="0">
                <a:latin typeface="Arial"/>
                <a:ea typeface="Arial"/>
                <a:cs typeface="Arial"/>
                <a:sym typeface="Arial"/>
              </a:rPr>
              <a:t>Share </a:t>
            </a:r>
            <a:r>
              <a:rPr lang="en-US" sz="2400" dirty="0">
                <a:latin typeface="Arial"/>
                <a:ea typeface="Arial"/>
                <a:cs typeface="Arial"/>
                <a:sym typeface="Arial"/>
              </a:rPr>
              <a:t>with your Club’s Advocacy Chair</a:t>
            </a:r>
            <a:endParaRPr dirty="0"/>
          </a:p>
          <a:p>
            <a:pPr marL="228600" lvl="0" indent="-240030" algn="l" rtl="0">
              <a:lnSpc>
                <a:spcPct val="120000"/>
              </a:lnSpc>
              <a:spcBef>
                <a:spcPts val="1000"/>
              </a:spcBef>
              <a:spcAft>
                <a:spcPts val="0"/>
              </a:spcAft>
              <a:buClr>
                <a:schemeClr val="dk1"/>
              </a:buClr>
              <a:buSzPts val="2400"/>
              <a:buFont typeface="Calibri"/>
              <a:buAutoNum type="arabicPeriod"/>
            </a:pPr>
            <a:r>
              <a:rPr lang="en-US" sz="2400" b="1" dirty="0">
                <a:latin typeface="Arial"/>
                <a:ea typeface="Arial"/>
                <a:cs typeface="Arial"/>
                <a:sym typeface="Arial"/>
              </a:rPr>
              <a:t>Visit Zonta Canada website</a:t>
            </a:r>
            <a:r>
              <a:rPr lang="en-US" sz="2400" dirty="0">
                <a:latin typeface="Arial"/>
                <a:ea typeface="Arial"/>
                <a:cs typeface="Arial"/>
                <a:sym typeface="Arial"/>
              </a:rPr>
              <a:t> for ongoing updates and access to new resources: </a:t>
            </a:r>
            <a:r>
              <a:rPr lang="en-US" sz="2400" u="sng" dirty="0">
                <a:solidFill>
                  <a:schemeClr val="hlink"/>
                </a:solidFill>
                <a:latin typeface="Arial"/>
                <a:ea typeface="Arial"/>
                <a:cs typeface="Arial"/>
                <a:sym typeface="Arial"/>
                <a:hlinkClick r:id="rId3"/>
              </a:rPr>
              <a:t>https://zontacanada.ca/</a:t>
            </a:r>
            <a:endParaRPr sz="2400" dirty="0">
              <a:latin typeface="Arial"/>
              <a:ea typeface="Arial"/>
              <a:cs typeface="Arial"/>
              <a:sym typeface="Arial"/>
            </a:endParaRPr>
          </a:p>
          <a:p>
            <a:pPr marL="228600" lvl="0" indent="-240030" algn="l" rtl="0">
              <a:lnSpc>
                <a:spcPct val="90000"/>
              </a:lnSpc>
              <a:spcBef>
                <a:spcPts val="1000"/>
              </a:spcBef>
              <a:spcAft>
                <a:spcPts val="0"/>
              </a:spcAft>
              <a:buClr>
                <a:schemeClr val="dk1"/>
              </a:buClr>
              <a:buSzPts val="2400"/>
              <a:buFont typeface="Calibri"/>
              <a:buAutoNum type="arabicPeriod"/>
            </a:pPr>
            <a:r>
              <a:rPr lang="en-US" sz="2400" b="1" dirty="0">
                <a:latin typeface="Arial"/>
                <a:ea typeface="Arial"/>
                <a:cs typeface="Arial"/>
                <a:sym typeface="Arial"/>
              </a:rPr>
              <a:t>Read Bulletin Updates</a:t>
            </a:r>
            <a:endParaRPr sz="2400" dirty="0">
              <a:latin typeface="Arial"/>
              <a:ea typeface="Arial"/>
              <a:cs typeface="Arial"/>
              <a:sym typeface="Arial"/>
            </a:endParaRPr>
          </a:p>
          <a:p>
            <a:pPr marL="228600" lvl="0" indent="-240030" algn="l" rtl="0">
              <a:lnSpc>
                <a:spcPct val="120000"/>
              </a:lnSpc>
              <a:spcBef>
                <a:spcPts val="1000"/>
              </a:spcBef>
              <a:spcAft>
                <a:spcPts val="0"/>
              </a:spcAft>
              <a:buClr>
                <a:schemeClr val="dk1"/>
              </a:buClr>
              <a:buSzPts val="2400"/>
              <a:buFont typeface="Calibri"/>
              <a:buAutoNum type="arabicPeriod"/>
            </a:pPr>
            <a:r>
              <a:rPr lang="en-US" sz="2400" b="1" dirty="0">
                <a:latin typeface="Arial"/>
                <a:ea typeface="Arial"/>
                <a:cs typeface="Arial"/>
                <a:sym typeface="Arial"/>
              </a:rPr>
              <a:t>Submit advocacy actions </a:t>
            </a:r>
            <a:r>
              <a:rPr lang="en-US" sz="2400" dirty="0">
                <a:latin typeface="Arial"/>
                <a:ea typeface="Arial"/>
                <a:cs typeface="Arial"/>
                <a:sym typeface="Arial"/>
              </a:rPr>
              <a:t>and keep apprised of </a:t>
            </a:r>
            <a:r>
              <a:rPr lang="en-US" sz="2400" b="1" dirty="0">
                <a:latin typeface="Arial"/>
                <a:ea typeface="Arial"/>
                <a:cs typeface="Arial"/>
                <a:sym typeface="Arial"/>
              </a:rPr>
              <a:t>Canadian Club activities </a:t>
            </a:r>
            <a:r>
              <a:rPr lang="en-US" sz="2400" dirty="0">
                <a:latin typeface="Arial"/>
                <a:ea typeface="Arial"/>
                <a:cs typeface="Arial"/>
                <a:sym typeface="Arial"/>
              </a:rPr>
              <a:t>on the </a:t>
            </a:r>
            <a:r>
              <a:rPr lang="en-US" sz="2400" b="1" dirty="0">
                <a:latin typeface="Arial"/>
                <a:ea typeface="Arial"/>
                <a:cs typeface="Arial"/>
                <a:sym typeface="Arial"/>
              </a:rPr>
              <a:t>website events calendar</a:t>
            </a:r>
            <a:r>
              <a:rPr lang="en-US" sz="2400" dirty="0">
                <a:latin typeface="Arial"/>
                <a:ea typeface="Arial"/>
                <a:cs typeface="Arial"/>
                <a:sym typeface="Arial"/>
              </a:rPr>
              <a:t> at </a:t>
            </a:r>
            <a:r>
              <a:rPr lang="en-US" sz="2400" u="sng" dirty="0">
                <a:solidFill>
                  <a:schemeClr val="hlink"/>
                </a:solidFill>
                <a:latin typeface="Arial"/>
                <a:ea typeface="Arial"/>
                <a:cs typeface="Arial"/>
                <a:sym typeface="Arial"/>
                <a:hlinkClick r:id="rId4"/>
              </a:rPr>
              <a:t>https://zontacanada.ca/news-events</a:t>
            </a:r>
            <a:endParaRPr sz="2400" dirty="0">
              <a:latin typeface="Arial"/>
              <a:ea typeface="Arial"/>
              <a:cs typeface="Arial"/>
              <a:sym typeface="Arial"/>
            </a:endParaRPr>
          </a:p>
        </p:txBody>
      </p:sp>
      <p:sp>
        <p:nvSpPr>
          <p:cNvPr id="344" name="Google Shape;344;p13"/>
          <p:cNvSpPr txBox="1">
            <a:spLocks noGrp="1"/>
          </p:cNvSpPr>
          <p:nvPr>
            <p:ph type="sldNum" idx="12"/>
          </p:nvPr>
        </p:nvSpPr>
        <p:spPr>
          <a:xfrm>
            <a:off x="9414075" y="6561831"/>
            <a:ext cx="2743200" cy="217056"/>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None/>
            </a:pPr>
            <a:fld id="{00000000-1234-1234-1234-123412341234}" type="slidenum">
              <a:rPr lang="en-US" sz="900"/>
              <a:t>13</a:t>
            </a:fld>
            <a:endParaRPr sz="900"/>
          </a:p>
        </p:txBody>
      </p:sp>
      <p:sp>
        <p:nvSpPr>
          <p:cNvPr id="345" name="Google Shape;345;p13"/>
          <p:cNvSpPr txBox="1">
            <a:spLocks noGrp="1"/>
          </p:cNvSpPr>
          <p:nvPr>
            <p:ph type="title"/>
          </p:nvPr>
        </p:nvSpPr>
        <p:spPr>
          <a:xfrm>
            <a:off x="309880" y="365125"/>
            <a:ext cx="11577320" cy="70167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6"/>
              </a:buClr>
              <a:buSzPts val="4400"/>
              <a:buFont typeface="Lato"/>
              <a:buNone/>
            </a:pPr>
            <a:r>
              <a:rPr lang="en-US" dirty="0"/>
              <a:t>What We Ask..</a:t>
            </a:r>
            <a:endParaRPr dirty="0"/>
          </a:p>
        </p:txBody>
      </p:sp>
      <p:sp>
        <p:nvSpPr>
          <p:cNvPr id="347" name="Google Shape;347;p13"/>
          <p:cNvSpPr txBox="1"/>
          <p:nvPr/>
        </p:nvSpPr>
        <p:spPr>
          <a:xfrm>
            <a:off x="8095009" y="4843658"/>
            <a:ext cx="388744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dirty="0">
                <a:solidFill>
                  <a:schemeClr val="dk1"/>
                </a:solidFill>
                <a:latin typeface="Arial" panose="020B0604020202020204" pitchFamily="34" charset="0"/>
                <a:ea typeface="Calibri"/>
                <a:cs typeface="Arial" panose="020B0604020202020204" pitchFamily="34" charset="0"/>
                <a:sym typeface="Calibri"/>
              </a:rPr>
              <a:t>Be on the lookout for toolkit resources for Feb. 22</a:t>
            </a:r>
            <a:r>
              <a:rPr lang="en-US" sz="2400" baseline="30000" dirty="0">
                <a:solidFill>
                  <a:schemeClr val="dk1"/>
                </a:solidFill>
                <a:latin typeface="Arial" panose="020B0604020202020204" pitchFamily="34" charset="0"/>
                <a:ea typeface="Calibri"/>
                <a:cs typeface="Arial" panose="020B0604020202020204" pitchFamily="34" charset="0"/>
                <a:sym typeface="Calibri"/>
              </a:rPr>
              <a:t>nd</a:t>
            </a:r>
            <a:r>
              <a:rPr lang="en-US" sz="2400" dirty="0">
                <a:solidFill>
                  <a:schemeClr val="dk1"/>
                </a:solidFill>
                <a:latin typeface="Arial" panose="020B0604020202020204" pitchFamily="34" charset="0"/>
                <a:ea typeface="Calibri"/>
                <a:cs typeface="Arial" panose="020B0604020202020204" pitchFamily="34" charset="0"/>
                <a:sym typeface="Calibri"/>
              </a:rPr>
              <a:t> and March 8</a:t>
            </a:r>
            <a:r>
              <a:rPr lang="en-US" sz="2400" baseline="30000" dirty="0">
                <a:solidFill>
                  <a:schemeClr val="dk1"/>
                </a:solidFill>
                <a:latin typeface="Arial" panose="020B0604020202020204" pitchFamily="34" charset="0"/>
                <a:ea typeface="Calibri"/>
                <a:cs typeface="Arial" panose="020B0604020202020204" pitchFamily="34" charset="0"/>
                <a:sym typeface="Calibri"/>
              </a:rPr>
              <a:t>th</a:t>
            </a:r>
            <a:r>
              <a:rPr lang="en-US" sz="2400" dirty="0">
                <a:solidFill>
                  <a:schemeClr val="dk1"/>
                </a:solidFill>
                <a:latin typeface="Arial" panose="020B0604020202020204" pitchFamily="34" charset="0"/>
                <a:ea typeface="Calibri"/>
                <a:cs typeface="Arial" panose="020B0604020202020204" pitchFamily="34" charset="0"/>
                <a:sym typeface="Calibri"/>
              </a:rPr>
              <a:t> programs. </a:t>
            </a:r>
            <a:endParaRPr dirty="0">
              <a:latin typeface="Arial" panose="020B0604020202020204" pitchFamily="34" charset="0"/>
              <a:cs typeface="Arial" panose="020B0604020202020204" pitchFamily="34" charset="0"/>
            </a:endParaRPr>
          </a:p>
        </p:txBody>
      </p:sp>
      <p:pic>
        <p:nvPicPr>
          <p:cNvPr id="4" name="Google Shape;346;p13" descr="A notebook with a list of steps and red pens">
            <a:extLst>
              <a:ext uri="{FF2B5EF4-FFF2-40B4-BE49-F238E27FC236}">
                <a16:creationId xmlns:a16="http://schemas.microsoft.com/office/drawing/2014/main" id="{EC0DFDED-D7DA-D47F-02EB-50682E7661BB}"/>
              </a:ext>
            </a:extLst>
          </p:cNvPr>
          <p:cNvPicPr preferRelativeResize="0">
            <a:picLocks noGrp="1"/>
          </p:cNvPicPr>
          <p:nvPr>
            <p:ph type="body" idx="2"/>
          </p:nvPr>
        </p:nvPicPr>
        <p:blipFill rotWithShape="1">
          <a:blip r:embed="rId5">
            <a:alphaModFix/>
          </a:blip>
          <a:srcRect/>
          <a:stretch/>
        </p:blipFill>
        <p:spPr>
          <a:xfrm>
            <a:off x="8095009" y="1236801"/>
            <a:ext cx="3887441" cy="3089014"/>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52"/>
        <p:cNvGrpSpPr/>
        <p:nvPr/>
      </p:nvGrpSpPr>
      <p:grpSpPr>
        <a:xfrm>
          <a:off x="0" y="0"/>
          <a:ext cx="0" cy="0"/>
          <a:chOff x="0" y="0"/>
          <a:chExt cx="0" cy="0"/>
        </a:xfrm>
      </p:grpSpPr>
      <p:sp>
        <p:nvSpPr>
          <p:cNvPr id="354" name="Google Shape;354;p14"/>
          <p:cNvSpPr txBox="1">
            <a:spLocks noGrp="1"/>
          </p:cNvSpPr>
          <p:nvPr>
            <p:ph type="sldNum" idx="12"/>
          </p:nvPr>
        </p:nvSpPr>
        <p:spPr>
          <a:xfrm>
            <a:off x="9414075" y="6561831"/>
            <a:ext cx="2743200" cy="217056"/>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None/>
            </a:pPr>
            <a:fld id="{00000000-1234-1234-1234-123412341234}" type="slidenum">
              <a:rPr lang="en-US" sz="900"/>
              <a:t>14</a:t>
            </a:fld>
            <a:endParaRPr sz="900"/>
          </a:p>
        </p:txBody>
      </p:sp>
      <p:sp>
        <p:nvSpPr>
          <p:cNvPr id="355" name="Google Shape;355;p14"/>
          <p:cNvSpPr txBox="1">
            <a:spLocks noGrp="1"/>
          </p:cNvSpPr>
          <p:nvPr>
            <p:ph type="title"/>
          </p:nvPr>
        </p:nvSpPr>
        <p:spPr>
          <a:xfrm>
            <a:off x="309880" y="365125"/>
            <a:ext cx="11577320" cy="70167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6"/>
              </a:buClr>
              <a:buSzPts val="4400"/>
              <a:buFont typeface="Lato"/>
              <a:buNone/>
            </a:pPr>
            <a:r>
              <a:rPr lang="en-US"/>
              <a:t>Questions?  Feedback? </a:t>
            </a:r>
            <a:endParaRPr/>
          </a:p>
        </p:txBody>
      </p:sp>
      <p:pic>
        <p:nvPicPr>
          <p:cNvPr id="4" name="Google Shape;353;p14" descr="Many hands reaching up to the sky&#10;&#10;AI-generated content may be incorrect.">
            <a:extLst>
              <a:ext uri="{FF2B5EF4-FFF2-40B4-BE49-F238E27FC236}">
                <a16:creationId xmlns:a16="http://schemas.microsoft.com/office/drawing/2014/main" id="{A8072447-2D08-6907-C915-78DF283EFEEA}"/>
              </a:ext>
            </a:extLst>
          </p:cNvPr>
          <p:cNvPicPr preferRelativeResize="0">
            <a:picLocks noGrp="1"/>
          </p:cNvPicPr>
          <p:nvPr>
            <p:ph type="body" idx="1"/>
          </p:nvPr>
        </p:nvPicPr>
        <p:blipFill rotWithShape="1">
          <a:blip r:embed="rId3">
            <a:alphaModFix/>
          </a:blip>
          <a:srcRect b="27164"/>
          <a:stretch/>
        </p:blipFill>
        <p:spPr>
          <a:xfrm>
            <a:off x="309563" y="1290742"/>
            <a:ext cx="11577637" cy="4933079"/>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sp>
        <p:nvSpPr>
          <p:cNvPr id="362" name="Google Shape;362;p15"/>
          <p:cNvSpPr txBox="1">
            <a:spLocks noGrp="1"/>
          </p:cNvSpPr>
          <p:nvPr>
            <p:ph type="sldNum" idx="12"/>
          </p:nvPr>
        </p:nvSpPr>
        <p:spPr>
          <a:xfrm>
            <a:off x="9414075" y="6561831"/>
            <a:ext cx="2743200" cy="217056"/>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None/>
            </a:pPr>
            <a:fld id="{00000000-1234-1234-1234-123412341234}" type="slidenum">
              <a:rPr lang="en-US" sz="900"/>
              <a:t>15</a:t>
            </a:fld>
            <a:endParaRPr sz="900"/>
          </a:p>
        </p:txBody>
      </p:sp>
      <p:sp>
        <p:nvSpPr>
          <p:cNvPr id="363" name="Google Shape;363;p15"/>
          <p:cNvSpPr txBox="1">
            <a:spLocks noGrp="1"/>
          </p:cNvSpPr>
          <p:nvPr>
            <p:ph type="title"/>
          </p:nvPr>
        </p:nvSpPr>
        <p:spPr>
          <a:xfrm>
            <a:off x="309880" y="365125"/>
            <a:ext cx="11577320" cy="70167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6"/>
              </a:buClr>
              <a:buSzPts val="4400"/>
              <a:buFont typeface="Lato"/>
              <a:buNone/>
            </a:pPr>
            <a:r>
              <a:rPr lang="en-US" dirty="0"/>
              <a:t>Thank You! </a:t>
            </a:r>
            <a:endParaRPr dirty="0"/>
          </a:p>
        </p:txBody>
      </p:sp>
      <p:pic>
        <p:nvPicPr>
          <p:cNvPr id="2" name="Google Shape;364;p15" descr="A logo for a company&#10;&#10;AI-generated content may be incorrect.">
            <a:extLst>
              <a:ext uri="{FF2B5EF4-FFF2-40B4-BE49-F238E27FC236}">
                <a16:creationId xmlns:a16="http://schemas.microsoft.com/office/drawing/2014/main" id="{88800A15-C460-B492-D4AD-F319140B23C3}"/>
              </a:ext>
            </a:extLst>
          </p:cNvPr>
          <p:cNvPicPr preferRelativeResize="0"/>
          <p:nvPr/>
        </p:nvPicPr>
        <p:blipFill rotWithShape="1">
          <a:blip r:embed="rId3">
            <a:alphaModFix/>
          </a:blip>
          <a:srcRect/>
          <a:stretch/>
        </p:blipFill>
        <p:spPr>
          <a:xfrm>
            <a:off x="309880" y="1433064"/>
            <a:ext cx="4762500" cy="4762500"/>
          </a:xfrm>
          <a:prstGeom prst="rect">
            <a:avLst/>
          </a:prstGeom>
          <a:noFill/>
          <a:ln>
            <a:noFill/>
          </a:ln>
        </p:spPr>
      </p:pic>
      <p:pic>
        <p:nvPicPr>
          <p:cNvPr id="5" name="Google Shape;361;p15">
            <a:extLst>
              <a:ext uri="{FF2B5EF4-FFF2-40B4-BE49-F238E27FC236}">
                <a16:creationId xmlns:a16="http://schemas.microsoft.com/office/drawing/2014/main" id="{B39FA8F2-E9BE-58D6-AB7B-1081017052EF}"/>
              </a:ext>
            </a:extLst>
          </p:cNvPr>
          <p:cNvPicPr preferRelativeResize="0">
            <a:picLocks/>
          </p:cNvPicPr>
          <p:nvPr/>
        </p:nvPicPr>
        <p:blipFill rotWithShape="1">
          <a:blip r:embed="rId4">
            <a:alphaModFix/>
          </a:blip>
          <a:srcRect r="21430" b="-1"/>
          <a:stretch/>
        </p:blipFill>
        <p:spPr>
          <a:xfrm>
            <a:off x="5780289" y="1347775"/>
            <a:ext cx="5572122" cy="4933079"/>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p3"/>
          <p:cNvSpPr txBox="1">
            <a:spLocks noGrp="1"/>
          </p:cNvSpPr>
          <p:nvPr>
            <p:ph type="body" idx="1"/>
          </p:nvPr>
        </p:nvSpPr>
        <p:spPr>
          <a:xfrm>
            <a:off x="309880" y="1312530"/>
            <a:ext cx="7471519" cy="4933079"/>
          </a:xfrm>
          <a:prstGeom prst="rect">
            <a:avLst/>
          </a:prstGeom>
          <a:noFill/>
          <a:ln>
            <a:noFill/>
          </a:ln>
        </p:spPr>
        <p:txBody>
          <a:bodyPr spcFirstLastPara="1" wrap="square" lIns="91425" tIns="45700" rIns="91425" bIns="45700" anchor="t" anchorCtr="0">
            <a:normAutofit fontScale="92500" lnSpcReduction="20000"/>
          </a:bodyPr>
          <a:lstStyle/>
          <a:p>
            <a:pPr marL="228600" lvl="0" indent="0" algn="l" rtl="0">
              <a:lnSpc>
                <a:spcPct val="110000"/>
              </a:lnSpc>
              <a:spcBef>
                <a:spcPts val="0"/>
              </a:spcBef>
              <a:spcAft>
                <a:spcPts val="0"/>
              </a:spcAft>
              <a:buNone/>
            </a:pPr>
            <a:r>
              <a:rPr lang="en-US" sz="2400" dirty="0">
                <a:latin typeface="Arial"/>
                <a:ea typeface="Arial"/>
                <a:cs typeface="Arial"/>
                <a:sym typeface="Arial"/>
              </a:rPr>
              <a:t>Elevating impact and unifying Zonta advocacy across Canada, including club efforts</a:t>
            </a:r>
            <a:endParaRPr sz="2400" dirty="0">
              <a:latin typeface="Arial"/>
              <a:ea typeface="Arial"/>
              <a:cs typeface="Arial"/>
              <a:sym typeface="Arial"/>
            </a:endParaRPr>
          </a:p>
          <a:p>
            <a:pPr marL="228600" lvl="0" indent="0" algn="l" rtl="0">
              <a:lnSpc>
                <a:spcPct val="110000"/>
              </a:lnSpc>
              <a:spcBef>
                <a:spcPts val="0"/>
              </a:spcBef>
              <a:spcAft>
                <a:spcPts val="0"/>
              </a:spcAft>
              <a:buNone/>
            </a:pPr>
            <a:endParaRPr sz="2400" dirty="0">
              <a:latin typeface="Arial"/>
              <a:ea typeface="Arial"/>
              <a:cs typeface="Arial"/>
              <a:sym typeface="Arial"/>
            </a:endParaRPr>
          </a:p>
          <a:p>
            <a:pPr marL="228600" lvl="0" indent="-205740" algn="l" rtl="0">
              <a:lnSpc>
                <a:spcPct val="110000"/>
              </a:lnSpc>
              <a:spcBef>
                <a:spcPts val="1000"/>
              </a:spcBef>
              <a:spcAft>
                <a:spcPts val="0"/>
              </a:spcAft>
              <a:buClr>
                <a:schemeClr val="dk1"/>
              </a:buClr>
              <a:buSzPct val="100000"/>
              <a:buChar char="•"/>
            </a:pPr>
            <a:r>
              <a:rPr lang="en-US" sz="2400" dirty="0">
                <a:latin typeface="Arial"/>
                <a:ea typeface="Arial"/>
                <a:cs typeface="Arial"/>
                <a:sym typeface="Arial"/>
              </a:rPr>
              <a:t>  The Caucus will provide local Clubs:</a:t>
            </a:r>
            <a:endParaRPr dirty="0"/>
          </a:p>
          <a:p>
            <a:pPr marL="685800" lvl="1" indent="-180340" algn="l" rtl="0">
              <a:lnSpc>
                <a:spcPct val="110000"/>
              </a:lnSpc>
              <a:spcBef>
                <a:spcPts val="1000"/>
              </a:spcBef>
              <a:spcAft>
                <a:spcPts val="0"/>
              </a:spcAft>
              <a:buSzPct val="100000"/>
              <a:buFont typeface="Noto Sans Symbols"/>
              <a:buChar char="✔"/>
            </a:pPr>
            <a:r>
              <a:rPr lang="en-US" sz="2400" dirty="0">
                <a:latin typeface="Arial"/>
                <a:ea typeface="Arial"/>
                <a:cs typeface="Arial"/>
                <a:sym typeface="Arial"/>
              </a:rPr>
              <a:t>practical tools</a:t>
            </a:r>
            <a:endParaRPr dirty="0"/>
          </a:p>
          <a:p>
            <a:pPr marL="685800" lvl="1" indent="-180340" algn="l" rtl="0">
              <a:lnSpc>
                <a:spcPct val="110000"/>
              </a:lnSpc>
              <a:spcBef>
                <a:spcPts val="1000"/>
              </a:spcBef>
              <a:spcAft>
                <a:spcPts val="0"/>
              </a:spcAft>
              <a:buSzPct val="100000"/>
              <a:buChar char="✔"/>
            </a:pPr>
            <a:r>
              <a:rPr lang="en-US" sz="2400" dirty="0">
                <a:latin typeface="Arial"/>
                <a:ea typeface="Arial"/>
                <a:cs typeface="Arial"/>
                <a:sym typeface="Arial"/>
              </a:rPr>
              <a:t>Canadian- specific resources</a:t>
            </a:r>
            <a:endParaRPr sz="2400" dirty="0">
              <a:latin typeface="Arial"/>
              <a:ea typeface="Arial"/>
              <a:cs typeface="Arial"/>
              <a:sym typeface="Arial"/>
            </a:endParaRPr>
          </a:p>
          <a:p>
            <a:pPr marL="685800" lvl="1" indent="-180340" algn="l" rtl="0">
              <a:lnSpc>
                <a:spcPct val="110000"/>
              </a:lnSpc>
              <a:spcBef>
                <a:spcPts val="1000"/>
              </a:spcBef>
              <a:spcAft>
                <a:spcPts val="0"/>
              </a:spcAft>
              <a:buSzPct val="100000"/>
              <a:buChar char="✔"/>
            </a:pPr>
            <a:r>
              <a:rPr lang="en-US" sz="2400" dirty="0">
                <a:latin typeface="Arial"/>
                <a:ea typeface="Arial"/>
                <a:cs typeface="Arial"/>
                <a:sym typeface="Arial"/>
              </a:rPr>
              <a:t>templates</a:t>
            </a:r>
            <a:endParaRPr sz="2400" dirty="0">
              <a:latin typeface="Arial"/>
              <a:ea typeface="Arial"/>
              <a:cs typeface="Arial"/>
              <a:sym typeface="Arial"/>
            </a:endParaRPr>
          </a:p>
          <a:p>
            <a:pPr marL="685800" lvl="0" indent="0" algn="l" rtl="0">
              <a:lnSpc>
                <a:spcPct val="110000"/>
              </a:lnSpc>
              <a:spcBef>
                <a:spcPts val="1000"/>
              </a:spcBef>
              <a:spcAft>
                <a:spcPts val="0"/>
              </a:spcAft>
              <a:buNone/>
            </a:pPr>
            <a:endParaRPr sz="2400" dirty="0">
              <a:latin typeface="Arial"/>
              <a:ea typeface="Arial"/>
              <a:cs typeface="Arial"/>
              <a:sym typeface="Arial"/>
            </a:endParaRPr>
          </a:p>
          <a:p>
            <a:pPr marL="228600" lvl="0" indent="-205740" algn="l" rtl="0">
              <a:lnSpc>
                <a:spcPct val="110000"/>
              </a:lnSpc>
              <a:spcBef>
                <a:spcPts val="1000"/>
              </a:spcBef>
              <a:spcAft>
                <a:spcPts val="0"/>
              </a:spcAft>
              <a:buClr>
                <a:schemeClr val="dk1"/>
              </a:buClr>
              <a:buSzPct val="100000"/>
              <a:buChar char="•"/>
            </a:pPr>
            <a:r>
              <a:rPr lang="en-US" sz="2400" dirty="0">
                <a:latin typeface="Arial"/>
                <a:ea typeface="Arial"/>
                <a:cs typeface="Arial"/>
                <a:sym typeface="Arial"/>
              </a:rPr>
              <a:t>  The Caucus will help local Clubs:</a:t>
            </a:r>
            <a:endParaRPr dirty="0"/>
          </a:p>
          <a:p>
            <a:pPr marL="685800" lvl="1" indent="-205740" algn="l" rtl="0">
              <a:lnSpc>
                <a:spcPct val="110000"/>
              </a:lnSpc>
              <a:spcBef>
                <a:spcPts val="500"/>
              </a:spcBef>
              <a:spcAft>
                <a:spcPts val="0"/>
              </a:spcAft>
              <a:buClr>
                <a:schemeClr val="dk1"/>
              </a:buClr>
              <a:buSzPct val="100000"/>
              <a:buFont typeface="Noto Sans Symbols"/>
              <a:buChar char="✔"/>
            </a:pPr>
            <a:r>
              <a:rPr lang="en-US" sz="2400" dirty="0">
                <a:latin typeface="Arial"/>
                <a:ea typeface="Arial"/>
                <a:cs typeface="Arial"/>
                <a:sym typeface="Arial"/>
              </a:rPr>
              <a:t>streamline preparation</a:t>
            </a:r>
            <a:endParaRPr dirty="0"/>
          </a:p>
          <a:p>
            <a:pPr marL="685800" lvl="1" indent="-205740" algn="l" rtl="0">
              <a:lnSpc>
                <a:spcPct val="110000"/>
              </a:lnSpc>
              <a:spcBef>
                <a:spcPts val="500"/>
              </a:spcBef>
              <a:spcAft>
                <a:spcPts val="0"/>
              </a:spcAft>
              <a:buClr>
                <a:schemeClr val="dk1"/>
              </a:buClr>
              <a:buSzPct val="100000"/>
              <a:buFont typeface="Noto Sans Symbols"/>
              <a:buChar char="✔"/>
            </a:pPr>
            <a:r>
              <a:rPr lang="en-US" sz="2400" dirty="0">
                <a:latin typeface="Arial"/>
                <a:ea typeface="Arial"/>
                <a:cs typeface="Arial"/>
                <a:sym typeface="Arial"/>
              </a:rPr>
              <a:t>strengthen messaging across the nation</a:t>
            </a:r>
            <a:endParaRPr dirty="0"/>
          </a:p>
          <a:p>
            <a:pPr marL="685800" lvl="1" indent="-205740" algn="l" rtl="0">
              <a:lnSpc>
                <a:spcPct val="110000"/>
              </a:lnSpc>
              <a:spcBef>
                <a:spcPts val="500"/>
              </a:spcBef>
              <a:spcAft>
                <a:spcPts val="0"/>
              </a:spcAft>
              <a:buClr>
                <a:schemeClr val="dk1"/>
              </a:buClr>
              <a:buSzPct val="100000"/>
              <a:buFont typeface="Noto Sans Symbols"/>
              <a:buChar char="✔"/>
            </a:pPr>
            <a:r>
              <a:rPr lang="en-US" sz="2400" dirty="0">
                <a:latin typeface="Arial"/>
                <a:ea typeface="Arial"/>
                <a:cs typeface="Arial"/>
                <a:sym typeface="Arial"/>
              </a:rPr>
              <a:t>increase impact in their local communities</a:t>
            </a:r>
            <a:endParaRPr sz="2400" dirty="0">
              <a:latin typeface="Arial"/>
              <a:ea typeface="Arial"/>
              <a:cs typeface="Arial"/>
              <a:sym typeface="Arial"/>
            </a:endParaRPr>
          </a:p>
          <a:p>
            <a:pPr marL="685800" lvl="0" indent="0" algn="l" rtl="0">
              <a:lnSpc>
                <a:spcPct val="110000"/>
              </a:lnSpc>
              <a:spcBef>
                <a:spcPts val="500"/>
              </a:spcBef>
              <a:spcAft>
                <a:spcPts val="0"/>
              </a:spcAft>
              <a:buNone/>
            </a:pPr>
            <a:endParaRPr sz="2400" dirty="0">
              <a:latin typeface="Arial"/>
              <a:ea typeface="Arial"/>
              <a:cs typeface="Arial"/>
              <a:sym typeface="Arial"/>
            </a:endParaRPr>
          </a:p>
        </p:txBody>
      </p:sp>
      <p:sp>
        <p:nvSpPr>
          <p:cNvPr id="253" name="Google Shape;253;p3"/>
          <p:cNvSpPr txBox="1">
            <a:spLocks noGrp="1"/>
          </p:cNvSpPr>
          <p:nvPr>
            <p:ph type="sldNum" idx="12"/>
          </p:nvPr>
        </p:nvSpPr>
        <p:spPr>
          <a:xfrm>
            <a:off x="9414075" y="6561831"/>
            <a:ext cx="2743200" cy="217056"/>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None/>
            </a:pPr>
            <a:fld id="{00000000-1234-1234-1234-123412341234}" type="slidenum">
              <a:rPr lang="en-US" sz="900"/>
              <a:t>2</a:t>
            </a:fld>
            <a:endParaRPr sz="900"/>
          </a:p>
        </p:txBody>
      </p:sp>
      <p:sp>
        <p:nvSpPr>
          <p:cNvPr id="254" name="Google Shape;254;p3"/>
          <p:cNvSpPr txBox="1">
            <a:spLocks noGrp="1"/>
          </p:cNvSpPr>
          <p:nvPr>
            <p:ph type="title"/>
          </p:nvPr>
        </p:nvSpPr>
        <p:spPr>
          <a:xfrm>
            <a:off x="309880" y="365125"/>
            <a:ext cx="11577320" cy="70167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6"/>
              </a:buClr>
              <a:buSzPts val="4400"/>
              <a:buFont typeface="Lato"/>
              <a:buNone/>
            </a:pPr>
            <a:r>
              <a:rPr lang="en-US"/>
              <a:t>Introduction to the Zonta Canada Caucus</a:t>
            </a:r>
            <a:endParaRPr/>
          </a:p>
        </p:txBody>
      </p:sp>
      <p:pic>
        <p:nvPicPr>
          <p:cNvPr id="5" name="Picture Placeholder 4" descr="A group of people holding flags&#10;&#10;AI-generated content may be incorrect.">
            <a:extLst>
              <a:ext uri="{FF2B5EF4-FFF2-40B4-BE49-F238E27FC236}">
                <a16:creationId xmlns:a16="http://schemas.microsoft.com/office/drawing/2014/main" id="{2FFD68D9-FF91-33EE-56D0-830ADA2FF549}"/>
              </a:ext>
            </a:extLst>
          </p:cNvPr>
          <p:cNvPicPr>
            <a:picLocks noGrp="1" noChangeAspect="1"/>
          </p:cNvPicPr>
          <p:nvPr>
            <p:ph type="pic" idx="2"/>
          </p:nvPr>
        </p:nvPicPr>
        <p:blipFill>
          <a:blip r:embed="rId3"/>
          <a:srcRect l="102" r="102"/>
          <a:stretch>
            <a:fillRect/>
          </a:stretch>
        </p:blipFill>
        <p:spPr>
          <a:xfrm>
            <a:off x="7776319" y="1913731"/>
            <a:ext cx="4105801" cy="380116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p4"/>
          <p:cNvSpPr txBox="1"/>
          <p:nvPr/>
        </p:nvSpPr>
        <p:spPr>
          <a:xfrm>
            <a:off x="314327" y="1312532"/>
            <a:ext cx="6987425" cy="4933079"/>
          </a:xfrm>
          <a:prstGeom prst="rect">
            <a:avLst/>
          </a:prstGeom>
          <a:noFill/>
          <a:ln>
            <a:noFill/>
          </a:ln>
        </p:spPr>
        <p:txBody>
          <a:bodyPr spcFirstLastPara="1" wrap="square" lIns="91425" tIns="45700" rIns="91425" bIns="45700" anchor="t" anchorCtr="0">
            <a:normAutofit/>
          </a:bodyPr>
          <a:lstStyle/>
          <a:p>
            <a:pPr marL="228600" marR="0" lvl="0" indent="-228600" algn="l" rtl="0">
              <a:lnSpc>
                <a:spcPct val="90000"/>
              </a:lnSpc>
              <a:spcBef>
                <a:spcPts val="0"/>
              </a:spcBef>
              <a:spcAft>
                <a:spcPts val="0"/>
              </a:spcAft>
              <a:buClr>
                <a:schemeClr val="dk1"/>
              </a:buClr>
              <a:buSzPts val="2400"/>
              <a:buFont typeface="Arial"/>
              <a:buChar char="•"/>
            </a:pPr>
            <a:r>
              <a:rPr lang="en-US" sz="2400" dirty="0">
                <a:solidFill>
                  <a:schemeClr val="dk1"/>
                </a:solidFill>
                <a:latin typeface="Arial"/>
                <a:ea typeface="Arial"/>
                <a:cs typeface="Arial"/>
                <a:sym typeface="Arial"/>
              </a:rPr>
              <a:t>National alignment for coordinated advocacy efforts for greater impact.</a:t>
            </a:r>
            <a:endParaRPr dirty="0"/>
          </a:p>
          <a:p>
            <a:pPr marL="228600" marR="0" lvl="0" indent="-228600" algn="l" rtl="0">
              <a:lnSpc>
                <a:spcPct val="90000"/>
              </a:lnSpc>
              <a:spcBef>
                <a:spcPts val="1000"/>
              </a:spcBef>
              <a:spcAft>
                <a:spcPts val="0"/>
              </a:spcAft>
              <a:buClr>
                <a:schemeClr val="dk1"/>
              </a:buClr>
              <a:buSzPts val="2400"/>
              <a:buFont typeface="Arial"/>
              <a:buChar char="•"/>
            </a:pPr>
            <a:r>
              <a:rPr lang="en-US" sz="2400" dirty="0">
                <a:solidFill>
                  <a:schemeClr val="dk1"/>
                </a:solidFill>
                <a:latin typeface="Arial"/>
                <a:ea typeface="Arial"/>
                <a:cs typeface="Arial"/>
                <a:sym typeface="Arial"/>
              </a:rPr>
              <a:t>Streamlined preparation and stronger messaging across Canada.</a:t>
            </a:r>
            <a:endParaRPr dirty="0"/>
          </a:p>
          <a:p>
            <a:pPr marL="228600" marR="0" lvl="0" indent="-228600" algn="l" rtl="0">
              <a:lnSpc>
                <a:spcPct val="90000"/>
              </a:lnSpc>
              <a:spcBef>
                <a:spcPts val="1000"/>
              </a:spcBef>
              <a:spcAft>
                <a:spcPts val="0"/>
              </a:spcAft>
              <a:buClr>
                <a:schemeClr val="dk1"/>
              </a:buClr>
              <a:buSzPts val="2400"/>
              <a:buFont typeface="Arial"/>
              <a:buChar char="•"/>
            </a:pPr>
            <a:r>
              <a:rPr lang="en-US" sz="2400" dirty="0">
                <a:solidFill>
                  <a:schemeClr val="dk1"/>
                </a:solidFill>
                <a:latin typeface="Arial"/>
                <a:ea typeface="Arial"/>
                <a:cs typeface="Arial"/>
                <a:sym typeface="Arial"/>
              </a:rPr>
              <a:t>Support for Clubs to increase impact locally.</a:t>
            </a:r>
            <a:endParaRPr dirty="0"/>
          </a:p>
          <a:p>
            <a:pPr marL="228600" marR="0" lvl="0" indent="-228600" algn="l" rtl="0">
              <a:lnSpc>
                <a:spcPct val="90000"/>
              </a:lnSpc>
              <a:spcBef>
                <a:spcPts val="1000"/>
              </a:spcBef>
              <a:spcAft>
                <a:spcPts val="0"/>
              </a:spcAft>
              <a:buClr>
                <a:schemeClr val="dk1"/>
              </a:buClr>
              <a:buSzPts val="2400"/>
              <a:buFont typeface="Arial"/>
              <a:buChar char="•"/>
            </a:pPr>
            <a:r>
              <a:rPr lang="en-US" sz="2400" dirty="0">
                <a:solidFill>
                  <a:schemeClr val="dk1"/>
                </a:solidFill>
                <a:latin typeface="Arial"/>
                <a:ea typeface="Arial"/>
                <a:cs typeface="Arial"/>
                <a:sym typeface="Arial"/>
              </a:rPr>
              <a:t>With a focus on national alignment, Canadian-specific resources, and practical tools, </a:t>
            </a:r>
            <a:r>
              <a:rPr lang="en-US" sz="2400" b="1" dirty="0">
                <a:solidFill>
                  <a:schemeClr val="dk1"/>
                </a:solidFill>
                <a:latin typeface="Arial"/>
                <a:ea typeface="Arial"/>
                <a:cs typeface="Arial"/>
                <a:sym typeface="Arial"/>
              </a:rPr>
              <a:t>the Caucus will help Clubs </a:t>
            </a:r>
            <a:endParaRPr dirty="0"/>
          </a:p>
          <a:p>
            <a:pPr marL="685800" marR="0" lvl="2" indent="-228600" algn="l" rtl="0">
              <a:lnSpc>
                <a:spcPct val="90000"/>
              </a:lnSpc>
              <a:spcBef>
                <a:spcPts val="1000"/>
              </a:spcBef>
              <a:spcAft>
                <a:spcPts val="0"/>
              </a:spcAft>
              <a:buClr>
                <a:schemeClr val="dk1"/>
              </a:buClr>
              <a:buSzPts val="2400"/>
              <a:buFont typeface="Arial"/>
              <a:buChar char="•"/>
            </a:pPr>
            <a:r>
              <a:rPr lang="en-US" sz="2400" b="0" i="0" u="none" strike="noStrike" cap="none" dirty="0">
                <a:solidFill>
                  <a:schemeClr val="dk1"/>
                </a:solidFill>
                <a:latin typeface="Arial"/>
                <a:ea typeface="Arial"/>
                <a:cs typeface="Arial"/>
                <a:sym typeface="Arial"/>
              </a:rPr>
              <a:t>streamline preparation, </a:t>
            </a:r>
            <a:endParaRPr dirty="0"/>
          </a:p>
          <a:p>
            <a:pPr marL="685800" marR="0" lvl="2" indent="-228600" algn="l" rtl="0">
              <a:lnSpc>
                <a:spcPct val="90000"/>
              </a:lnSpc>
              <a:spcBef>
                <a:spcPts val="1000"/>
              </a:spcBef>
              <a:spcAft>
                <a:spcPts val="0"/>
              </a:spcAft>
              <a:buClr>
                <a:schemeClr val="dk1"/>
              </a:buClr>
              <a:buSzPts val="2400"/>
              <a:buFont typeface="Arial"/>
              <a:buChar char="•"/>
            </a:pPr>
            <a:r>
              <a:rPr lang="en-US" sz="2400" b="0" i="0" u="none" strike="noStrike" cap="none" dirty="0">
                <a:solidFill>
                  <a:schemeClr val="dk1"/>
                </a:solidFill>
                <a:latin typeface="Arial"/>
                <a:ea typeface="Arial"/>
                <a:cs typeface="Arial"/>
                <a:sym typeface="Arial"/>
              </a:rPr>
              <a:t>strengthen messaging </a:t>
            </a:r>
            <a:endParaRPr dirty="0"/>
          </a:p>
          <a:p>
            <a:pPr marL="685800" marR="0" lvl="2" indent="-228600" algn="l" rtl="0">
              <a:lnSpc>
                <a:spcPct val="90000"/>
              </a:lnSpc>
              <a:spcBef>
                <a:spcPts val="1000"/>
              </a:spcBef>
              <a:spcAft>
                <a:spcPts val="0"/>
              </a:spcAft>
              <a:buClr>
                <a:schemeClr val="dk1"/>
              </a:buClr>
              <a:buSzPts val="2400"/>
              <a:buFont typeface="Arial"/>
              <a:buChar char="•"/>
            </a:pPr>
            <a:r>
              <a:rPr lang="en-US" sz="2400" b="0" i="0" u="none" strike="noStrike" cap="none" dirty="0">
                <a:solidFill>
                  <a:schemeClr val="dk1"/>
                </a:solidFill>
                <a:latin typeface="Arial"/>
                <a:ea typeface="Arial"/>
                <a:cs typeface="Arial"/>
                <a:sym typeface="Arial"/>
              </a:rPr>
              <a:t>increase impact in their local communities</a:t>
            </a:r>
            <a:endParaRPr dirty="0"/>
          </a:p>
        </p:txBody>
      </p:sp>
      <p:sp>
        <p:nvSpPr>
          <p:cNvPr id="261" name="Google Shape;261;p4"/>
          <p:cNvSpPr txBox="1">
            <a:spLocks noGrp="1"/>
          </p:cNvSpPr>
          <p:nvPr>
            <p:ph type="sldNum" idx="12"/>
          </p:nvPr>
        </p:nvSpPr>
        <p:spPr>
          <a:xfrm>
            <a:off x="9414075" y="6561831"/>
            <a:ext cx="2743200" cy="217056"/>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None/>
            </a:pPr>
            <a:fld id="{00000000-1234-1234-1234-123412341234}" type="slidenum">
              <a:rPr lang="en-US" sz="900"/>
              <a:t>3</a:t>
            </a:fld>
            <a:endParaRPr sz="900"/>
          </a:p>
        </p:txBody>
      </p:sp>
      <p:sp>
        <p:nvSpPr>
          <p:cNvPr id="262" name="Google Shape;262;p4"/>
          <p:cNvSpPr txBox="1">
            <a:spLocks noGrp="1"/>
          </p:cNvSpPr>
          <p:nvPr>
            <p:ph type="title"/>
          </p:nvPr>
        </p:nvSpPr>
        <p:spPr>
          <a:xfrm>
            <a:off x="309880" y="365125"/>
            <a:ext cx="11577320" cy="70167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6"/>
              </a:buClr>
              <a:buSzPts val="4100"/>
              <a:buFont typeface="Lato"/>
              <a:buNone/>
            </a:pPr>
            <a:r>
              <a:rPr lang="en-US" sz="4100" b="1" i="0" cap="none">
                <a:latin typeface="Lato"/>
                <a:ea typeface="Lato"/>
                <a:cs typeface="Lato"/>
                <a:sym typeface="Lato"/>
              </a:rPr>
              <a:t>Zonta Canada Caucus Purpose &amp; National Goals</a:t>
            </a:r>
            <a:endParaRPr/>
          </a:p>
        </p:txBody>
      </p:sp>
      <p:pic>
        <p:nvPicPr>
          <p:cNvPr id="2" name="Google Shape;263;p4">
            <a:extLst>
              <a:ext uri="{FF2B5EF4-FFF2-40B4-BE49-F238E27FC236}">
                <a16:creationId xmlns:a16="http://schemas.microsoft.com/office/drawing/2014/main" id="{15BCE5D8-5856-DFA9-6CE5-4ABB438144F2}"/>
              </a:ext>
            </a:extLst>
          </p:cNvPr>
          <p:cNvPicPr preferRelativeResize="0"/>
          <p:nvPr/>
        </p:nvPicPr>
        <p:blipFill rotWithShape="1">
          <a:blip r:embed="rId3">
            <a:alphaModFix/>
          </a:blip>
          <a:srcRect/>
          <a:stretch/>
        </p:blipFill>
        <p:spPr>
          <a:xfrm>
            <a:off x="7638716" y="1544320"/>
            <a:ext cx="4248484" cy="3215939"/>
          </a:xfrm>
          <a:prstGeom prst="rect">
            <a:avLst/>
          </a:prstGeom>
          <a:solidFill>
            <a:srgbClr val="FFFFFF"/>
          </a:solid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69" name="Google Shape;269;p5"/>
          <p:cNvSpPr txBox="1">
            <a:spLocks noGrp="1"/>
          </p:cNvSpPr>
          <p:nvPr>
            <p:ph type="body" idx="1"/>
          </p:nvPr>
        </p:nvSpPr>
        <p:spPr>
          <a:xfrm>
            <a:off x="314328" y="2266123"/>
            <a:ext cx="5666594" cy="4091456"/>
          </a:xfrm>
          <a:prstGeom prst="rect">
            <a:avLst/>
          </a:prstGeom>
          <a:noFill/>
          <a:ln>
            <a:noFill/>
          </a:ln>
        </p:spPr>
        <p:txBody>
          <a:bodyPr spcFirstLastPara="1" wrap="square" lIns="91425" tIns="45700" rIns="91425" bIns="45700" anchor="t" anchorCtr="0">
            <a:normAutofit/>
          </a:bodyPr>
          <a:lstStyle/>
          <a:p>
            <a:pPr marL="361800" lvl="1" indent="-228600" algn="l" rtl="0">
              <a:lnSpc>
                <a:spcPct val="150000"/>
              </a:lnSpc>
              <a:spcBef>
                <a:spcPts val="0"/>
              </a:spcBef>
              <a:spcAft>
                <a:spcPts val="0"/>
              </a:spcAft>
              <a:buClr>
                <a:schemeClr val="dk1"/>
              </a:buClr>
              <a:buSzPts val="2800"/>
              <a:buFont typeface="Noto Sans Symbols"/>
              <a:buChar char="○"/>
            </a:pPr>
            <a:r>
              <a:rPr lang="en-US" dirty="0">
                <a:latin typeface="Arial"/>
                <a:ea typeface="Arial"/>
                <a:cs typeface="Arial"/>
                <a:sym typeface="Arial"/>
              </a:rPr>
              <a:t> </a:t>
            </a:r>
            <a:r>
              <a:rPr lang="en-US" sz="2400" dirty="0">
                <a:latin typeface="Arial"/>
                <a:ea typeface="Arial"/>
                <a:cs typeface="Arial"/>
                <a:sym typeface="Arial"/>
              </a:rPr>
              <a:t>Credible and Visible Voice</a:t>
            </a:r>
            <a:endParaRPr dirty="0"/>
          </a:p>
          <a:p>
            <a:pPr marL="361800" lvl="1" indent="-228600" algn="l" rtl="0">
              <a:lnSpc>
                <a:spcPct val="150000"/>
              </a:lnSpc>
              <a:spcBef>
                <a:spcPts val="500"/>
              </a:spcBef>
              <a:spcAft>
                <a:spcPts val="0"/>
              </a:spcAft>
              <a:buClr>
                <a:schemeClr val="dk1"/>
              </a:buClr>
              <a:buSzPts val="2400"/>
              <a:buFont typeface="Noto Sans Symbols"/>
              <a:buChar char="○"/>
            </a:pPr>
            <a:r>
              <a:rPr lang="en-US" sz="2400" dirty="0">
                <a:latin typeface="Arial"/>
                <a:ea typeface="Arial"/>
                <a:cs typeface="Arial"/>
                <a:sym typeface="Arial"/>
              </a:rPr>
              <a:t> Club Success</a:t>
            </a:r>
            <a:endParaRPr dirty="0"/>
          </a:p>
          <a:p>
            <a:pPr marL="361800" lvl="1" indent="-228600" algn="l" rtl="0">
              <a:lnSpc>
                <a:spcPct val="150000"/>
              </a:lnSpc>
              <a:spcBef>
                <a:spcPts val="500"/>
              </a:spcBef>
              <a:spcAft>
                <a:spcPts val="0"/>
              </a:spcAft>
              <a:buClr>
                <a:schemeClr val="dk1"/>
              </a:buClr>
              <a:buSzPts val="2400"/>
              <a:buFont typeface="Noto Sans Symbols"/>
              <a:buChar char="○"/>
            </a:pPr>
            <a:r>
              <a:rPr lang="en-US" sz="2400" dirty="0">
                <a:latin typeface="Arial"/>
                <a:ea typeface="Arial"/>
                <a:cs typeface="Arial"/>
                <a:sym typeface="Arial"/>
              </a:rPr>
              <a:t> Engagement of Audiences &amp; Allies</a:t>
            </a:r>
            <a:endParaRPr dirty="0"/>
          </a:p>
          <a:p>
            <a:pPr marL="361800" lvl="1" indent="-228600" algn="l" rtl="0">
              <a:lnSpc>
                <a:spcPct val="150000"/>
              </a:lnSpc>
              <a:spcBef>
                <a:spcPts val="500"/>
              </a:spcBef>
              <a:spcAft>
                <a:spcPts val="0"/>
              </a:spcAft>
              <a:buClr>
                <a:schemeClr val="dk1"/>
              </a:buClr>
              <a:buSzPts val="2400"/>
              <a:buFont typeface="Noto Sans Symbols"/>
              <a:buChar char="○"/>
            </a:pPr>
            <a:r>
              <a:rPr lang="en-US" sz="2400" dirty="0">
                <a:latin typeface="Arial"/>
                <a:ea typeface="Arial"/>
                <a:cs typeface="Arial"/>
                <a:sym typeface="Arial"/>
              </a:rPr>
              <a:t> International Leadership &amp;    Sustainability</a:t>
            </a:r>
            <a:endParaRPr dirty="0"/>
          </a:p>
        </p:txBody>
      </p:sp>
      <p:sp>
        <p:nvSpPr>
          <p:cNvPr id="270" name="Google Shape;270;p5"/>
          <p:cNvSpPr txBox="1">
            <a:spLocks noGrp="1"/>
          </p:cNvSpPr>
          <p:nvPr>
            <p:ph type="sldNum" idx="12"/>
          </p:nvPr>
        </p:nvSpPr>
        <p:spPr>
          <a:xfrm>
            <a:off x="9414075" y="6561831"/>
            <a:ext cx="2743200" cy="217056"/>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None/>
            </a:pPr>
            <a:fld id="{00000000-1234-1234-1234-123412341234}" type="slidenum">
              <a:rPr lang="en-US" sz="900"/>
              <a:t>4</a:t>
            </a:fld>
            <a:endParaRPr sz="900"/>
          </a:p>
        </p:txBody>
      </p:sp>
      <p:sp>
        <p:nvSpPr>
          <p:cNvPr id="271" name="Google Shape;271;p5"/>
          <p:cNvSpPr txBox="1">
            <a:spLocks noGrp="1"/>
          </p:cNvSpPr>
          <p:nvPr>
            <p:ph type="title"/>
          </p:nvPr>
        </p:nvSpPr>
        <p:spPr>
          <a:xfrm>
            <a:off x="309880" y="365125"/>
            <a:ext cx="11577320" cy="70167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6"/>
              </a:buClr>
              <a:buSzPts val="4400"/>
              <a:buFont typeface="Lato"/>
              <a:buNone/>
            </a:pPr>
            <a:r>
              <a:rPr lang="en-US" dirty="0"/>
              <a:t>2026 Zonta Canada Caucus Strategic Plan</a:t>
            </a:r>
            <a:endParaRPr dirty="0"/>
          </a:p>
        </p:txBody>
      </p:sp>
      <p:sp>
        <p:nvSpPr>
          <p:cNvPr id="273" name="Google Shape;273;p5"/>
          <p:cNvSpPr txBox="1"/>
          <p:nvPr/>
        </p:nvSpPr>
        <p:spPr>
          <a:xfrm>
            <a:off x="309880" y="1235574"/>
            <a:ext cx="9573708" cy="86177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b="1" dirty="0">
                <a:solidFill>
                  <a:schemeClr val="dk1"/>
                </a:solidFill>
                <a:latin typeface="Arial"/>
                <a:ea typeface="Arial"/>
                <a:cs typeface="Arial"/>
                <a:sym typeface="Arial"/>
              </a:rPr>
              <a:t>Aligned with Zonta International Strategic Plan</a:t>
            </a:r>
            <a:endParaRPr dirty="0"/>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pic>
        <p:nvPicPr>
          <p:cNvPr id="4" name="Google Shape;272;p5" descr="A hand writing on a chalkboard&#10;&#10;AI-generated content may be incorrect.">
            <a:extLst>
              <a:ext uri="{FF2B5EF4-FFF2-40B4-BE49-F238E27FC236}">
                <a16:creationId xmlns:a16="http://schemas.microsoft.com/office/drawing/2014/main" id="{2D60CC20-01D0-1074-7D6F-1A401A6745B7}"/>
              </a:ext>
            </a:extLst>
          </p:cNvPr>
          <p:cNvPicPr preferRelativeResize="0">
            <a:picLocks noGrp="1"/>
          </p:cNvPicPr>
          <p:nvPr>
            <p:ph type="body" idx="2"/>
          </p:nvPr>
        </p:nvPicPr>
        <p:blipFill rotWithShape="1">
          <a:blip r:embed="rId3">
            <a:alphaModFix/>
          </a:blip>
          <a:srcRect/>
          <a:stretch/>
        </p:blipFill>
        <p:spPr>
          <a:xfrm>
            <a:off x="6204946" y="2266122"/>
            <a:ext cx="5666594" cy="3862297"/>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6"/>
          <p:cNvSpPr txBox="1">
            <a:spLocks noGrp="1"/>
          </p:cNvSpPr>
          <p:nvPr>
            <p:ph type="body" idx="1"/>
          </p:nvPr>
        </p:nvSpPr>
        <p:spPr>
          <a:xfrm>
            <a:off x="314327" y="1424499"/>
            <a:ext cx="6844755" cy="4933079"/>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400"/>
              <a:buChar char="•"/>
            </a:pPr>
            <a:r>
              <a:rPr lang="en-US" sz="2400" dirty="0">
                <a:latin typeface="Arial"/>
                <a:ea typeface="Arial"/>
                <a:cs typeface="Arial"/>
                <a:sym typeface="Arial"/>
              </a:rPr>
              <a:t>Two-way dialogue via surveys, easy access to Canadian data, resources, information.</a:t>
            </a:r>
            <a:endParaRPr dirty="0"/>
          </a:p>
          <a:p>
            <a:pPr marL="228600" lvl="0" indent="-228600" algn="l" rtl="0">
              <a:lnSpc>
                <a:spcPct val="90000"/>
              </a:lnSpc>
              <a:spcBef>
                <a:spcPts val="1000"/>
              </a:spcBef>
              <a:spcAft>
                <a:spcPts val="0"/>
              </a:spcAft>
              <a:buClr>
                <a:schemeClr val="dk1"/>
              </a:buClr>
              <a:buSzPts val="2400"/>
              <a:buChar char="•"/>
            </a:pPr>
            <a:r>
              <a:rPr lang="en-US" sz="2400" dirty="0">
                <a:latin typeface="Arial"/>
                <a:ea typeface="Arial"/>
                <a:cs typeface="Arial"/>
                <a:sym typeface="Arial"/>
              </a:rPr>
              <a:t>Ready-to-use advocacy tools and messaging templates.</a:t>
            </a:r>
            <a:endParaRPr dirty="0"/>
          </a:p>
          <a:p>
            <a:pPr marL="228600" lvl="0" indent="-228600" algn="l" rtl="0">
              <a:lnSpc>
                <a:spcPct val="90000"/>
              </a:lnSpc>
              <a:spcBef>
                <a:spcPts val="1000"/>
              </a:spcBef>
              <a:spcAft>
                <a:spcPts val="0"/>
              </a:spcAft>
              <a:buClr>
                <a:schemeClr val="dk1"/>
              </a:buClr>
              <a:buSzPts val="2400"/>
              <a:buChar char="•"/>
            </a:pPr>
            <a:r>
              <a:rPr lang="en-US" sz="2400" dirty="0">
                <a:latin typeface="Arial"/>
                <a:ea typeface="Arial"/>
                <a:cs typeface="Arial"/>
                <a:sym typeface="Arial"/>
              </a:rPr>
              <a:t>Campaign-in-a-box toolkits for national days </a:t>
            </a:r>
            <a:endParaRPr dirty="0"/>
          </a:p>
          <a:p>
            <a:pPr marL="228600" lvl="0" indent="-228600" algn="l" rtl="0">
              <a:lnSpc>
                <a:spcPct val="90000"/>
              </a:lnSpc>
              <a:spcBef>
                <a:spcPts val="1000"/>
              </a:spcBef>
              <a:spcAft>
                <a:spcPts val="0"/>
              </a:spcAft>
              <a:buClr>
                <a:schemeClr val="dk1"/>
              </a:buClr>
              <a:buSzPts val="2400"/>
              <a:buChar char="•"/>
            </a:pPr>
            <a:r>
              <a:rPr lang="en-US" sz="2400" dirty="0">
                <a:latin typeface="Arial"/>
                <a:ea typeface="Arial"/>
                <a:cs typeface="Arial"/>
                <a:sym typeface="Arial"/>
              </a:rPr>
              <a:t>Canada-specific data: GBV, IPV, cyber bullying, human trafficking etc.</a:t>
            </a:r>
            <a:endParaRPr dirty="0"/>
          </a:p>
          <a:p>
            <a:pPr marL="228600" lvl="0" indent="-228600" algn="l" rtl="0">
              <a:lnSpc>
                <a:spcPct val="90000"/>
              </a:lnSpc>
              <a:spcBef>
                <a:spcPts val="1000"/>
              </a:spcBef>
              <a:spcAft>
                <a:spcPts val="0"/>
              </a:spcAft>
              <a:buClr>
                <a:schemeClr val="dk1"/>
              </a:buClr>
              <a:buSzPts val="2400"/>
              <a:buChar char="•"/>
            </a:pPr>
            <a:r>
              <a:rPr lang="en-US" sz="2400" dirty="0">
                <a:latin typeface="Arial"/>
                <a:ea typeface="Arial"/>
                <a:cs typeface="Arial"/>
                <a:sym typeface="Arial"/>
              </a:rPr>
              <a:t>Resources to simplify local advocacy.</a:t>
            </a:r>
            <a:endParaRPr dirty="0"/>
          </a:p>
          <a:p>
            <a:pPr marL="228600" lvl="0" indent="-228600" algn="l" rtl="0">
              <a:lnSpc>
                <a:spcPct val="90000"/>
              </a:lnSpc>
              <a:spcBef>
                <a:spcPts val="1000"/>
              </a:spcBef>
              <a:spcAft>
                <a:spcPts val="0"/>
              </a:spcAft>
              <a:buClr>
                <a:schemeClr val="dk1"/>
              </a:buClr>
              <a:buSzPts val="2400"/>
              <a:buChar char="•"/>
            </a:pPr>
            <a:r>
              <a:rPr lang="en-US" sz="2400" dirty="0">
                <a:latin typeface="Arial"/>
                <a:ea typeface="Arial"/>
                <a:cs typeface="Arial"/>
                <a:sym typeface="Arial"/>
              </a:rPr>
              <a:t>Recommendations / ideas on advocacy at the Club level.</a:t>
            </a:r>
            <a:endParaRPr dirty="0"/>
          </a:p>
          <a:p>
            <a:pPr marL="228600" lvl="0" indent="-228600" algn="l" rtl="0">
              <a:lnSpc>
                <a:spcPct val="90000"/>
              </a:lnSpc>
              <a:spcBef>
                <a:spcPts val="1000"/>
              </a:spcBef>
              <a:spcAft>
                <a:spcPts val="0"/>
              </a:spcAft>
              <a:buClr>
                <a:schemeClr val="dk1"/>
              </a:buClr>
              <a:buSzPts val="2400"/>
              <a:buChar char="•"/>
            </a:pPr>
            <a:r>
              <a:rPr lang="en-US" sz="2400" dirty="0">
                <a:latin typeface="Arial"/>
                <a:ea typeface="Arial"/>
                <a:cs typeface="Arial"/>
                <a:sym typeface="Arial"/>
              </a:rPr>
              <a:t>Cross-Club learning and national alignment.</a:t>
            </a:r>
            <a:endParaRPr dirty="0"/>
          </a:p>
        </p:txBody>
      </p:sp>
      <p:sp>
        <p:nvSpPr>
          <p:cNvPr id="280" name="Google Shape;280;p6"/>
          <p:cNvSpPr txBox="1">
            <a:spLocks noGrp="1"/>
          </p:cNvSpPr>
          <p:nvPr>
            <p:ph type="sldNum" idx="12"/>
          </p:nvPr>
        </p:nvSpPr>
        <p:spPr>
          <a:xfrm>
            <a:off x="9414075" y="6561831"/>
            <a:ext cx="2743200" cy="217056"/>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None/>
            </a:pPr>
            <a:fld id="{00000000-1234-1234-1234-123412341234}" type="slidenum">
              <a:rPr lang="en-US" sz="900"/>
              <a:t>5</a:t>
            </a:fld>
            <a:endParaRPr sz="900"/>
          </a:p>
        </p:txBody>
      </p:sp>
      <p:sp>
        <p:nvSpPr>
          <p:cNvPr id="281" name="Google Shape;281;p6"/>
          <p:cNvSpPr txBox="1">
            <a:spLocks noGrp="1"/>
          </p:cNvSpPr>
          <p:nvPr>
            <p:ph type="title"/>
          </p:nvPr>
        </p:nvSpPr>
        <p:spPr>
          <a:xfrm>
            <a:off x="309880" y="365125"/>
            <a:ext cx="11577320" cy="70167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6"/>
              </a:buClr>
              <a:buSzPts val="4400"/>
              <a:buFont typeface="Lato"/>
              <a:buNone/>
            </a:pPr>
            <a:r>
              <a:rPr lang="en-US" dirty="0"/>
              <a:t>Supporting Our Canadian Clubs</a:t>
            </a:r>
            <a:endParaRPr dirty="0"/>
          </a:p>
        </p:txBody>
      </p:sp>
      <p:pic>
        <p:nvPicPr>
          <p:cNvPr id="4" name="Google Shape;282;p6" descr="A person speaking to a group of people&#10;&#10;AI-generated content may be incorrect.">
            <a:extLst>
              <a:ext uri="{FF2B5EF4-FFF2-40B4-BE49-F238E27FC236}">
                <a16:creationId xmlns:a16="http://schemas.microsoft.com/office/drawing/2014/main" id="{2EDC914D-180F-6525-D377-72E2396B386C}"/>
              </a:ext>
            </a:extLst>
          </p:cNvPr>
          <p:cNvPicPr preferRelativeResize="0">
            <a:picLocks noGrp="1"/>
          </p:cNvPicPr>
          <p:nvPr>
            <p:ph type="body" idx="2"/>
          </p:nvPr>
        </p:nvPicPr>
        <p:blipFill rotWithShape="1">
          <a:blip r:embed="rId3">
            <a:alphaModFix/>
          </a:blip>
          <a:srcRect/>
          <a:stretch/>
        </p:blipFill>
        <p:spPr>
          <a:xfrm>
            <a:off x="7683962" y="1707503"/>
            <a:ext cx="4203238" cy="303176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p7"/>
          <p:cNvSpPr txBox="1">
            <a:spLocks noGrp="1"/>
          </p:cNvSpPr>
          <p:nvPr>
            <p:ph type="body" idx="1"/>
          </p:nvPr>
        </p:nvSpPr>
        <p:spPr>
          <a:xfrm>
            <a:off x="314328" y="1424499"/>
            <a:ext cx="5666594" cy="4933079"/>
          </a:xfrm>
          <a:prstGeom prst="rect">
            <a:avLst/>
          </a:prstGeom>
          <a:noFill/>
          <a:ln>
            <a:noFill/>
          </a:ln>
        </p:spPr>
        <p:txBody>
          <a:bodyPr spcFirstLastPara="1" wrap="square" lIns="91425" tIns="45700" rIns="91425" bIns="45700" anchor="t" anchorCtr="0">
            <a:normAutofit lnSpcReduction="10000"/>
          </a:bodyPr>
          <a:lstStyle/>
          <a:p>
            <a:pPr marL="0" indent="0">
              <a:buSzPts val="2000"/>
              <a:buNone/>
            </a:pPr>
            <a:r>
              <a:rPr lang="en-CA" sz="2400" b="1" dirty="0"/>
              <a:t>National Level Advocacy Groups</a:t>
            </a:r>
          </a:p>
          <a:p>
            <a:pPr marL="0" indent="0">
              <a:buSzPts val="2000"/>
              <a:buNone/>
            </a:pPr>
            <a:r>
              <a:rPr lang="en-CA" sz="1800" i="1" dirty="0">
                <a:latin typeface="Arial" panose="020B0604020202020204" pitchFamily="34" charset="0"/>
                <a:cs typeface="Arial" panose="020B0604020202020204" pitchFamily="34" charset="0"/>
              </a:rPr>
              <a:t>Conveners appointed by International President</a:t>
            </a:r>
          </a:p>
          <a:p>
            <a:pPr marL="457200" lvl="1" indent="0" eaLnBrk="0" fontAlgn="base" hangingPunct="0">
              <a:lnSpc>
                <a:spcPct val="150000"/>
              </a:lnSpc>
              <a:spcBef>
                <a:spcPct val="0"/>
              </a:spcBef>
              <a:spcAft>
                <a:spcPct val="0"/>
              </a:spcAft>
              <a:buClrTx/>
              <a:buSzTx/>
              <a:buNone/>
            </a:pPr>
            <a:r>
              <a:rPr lang="en-US" altLang="en-US" sz="1800" b="1" dirty="0">
                <a:solidFill>
                  <a:srgbClr val="00B6C3"/>
                </a:solidFill>
                <a:latin typeface="Arial" panose="020B0604020202020204" pitchFamily="34" charset="0"/>
                <a:cs typeface="Arial" panose="020B0604020202020204" pitchFamily="34" charset="0"/>
                <a:hlinkClick r:id="rId3"/>
              </a:rPr>
              <a:t>ZONTA AUSTRALIA</a:t>
            </a:r>
            <a:endParaRPr lang="en-US" altLang="en-US" sz="1800" b="1" dirty="0">
              <a:solidFill>
                <a:srgbClr val="333333"/>
              </a:solidFill>
              <a:latin typeface="Arial" panose="020B0604020202020204" pitchFamily="34" charset="0"/>
              <a:cs typeface="Arial" panose="020B0604020202020204" pitchFamily="34" charset="0"/>
            </a:endParaRPr>
          </a:p>
          <a:p>
            <a:pPr marL="457200" lvl="1" indent="0" eaLnBrk="0" fontAlgn="base" hangingPunct="0">
              <a:lnSpc>
                <a:spcPct val="150000"/>
              </a:lnSpc>
              <a:spcBef>
                <a:spcPct val="0"/>
              </a:spcBef>
              <a:spcAft>
                <a:spcPct val="0"/>
              </a:spcAft>
              <a:buClrTx/>
              <a:buSzTx/>
              <a:buNone/>
            </a:pPr>
            <a:r>
              <a:rPr lang="en-US" altLang="en-US" sz="1800" b="1" dirty="0">
                <a:solidFill>
                  <a:srgbClr val="00B6C3"/>
                </a:solidFill>
                <a:latin typeface="Arial" panose="020B0604020202020204" pitchFamily="34" charset="0"/>
                <a:cs typeface="Arial" panose="020B0604020202020204" pitchFamily="34" charset="0"/>
                <a:hlinkClick r:id="rId4"/>
              </a:rPr>
              <a:t>ZONTA AUSTRIA</a:t>
            </a:r>
            <a:endParaRPr lang="en-US" altLang="en-US" sz="1800" b="1" dirty="0">
              <a:solidFill>
                <a:srgbClr val="333333"/>
              </a:solidFill>
              <a:latin typeface="Arial" panose="020B0604020202020204" pitchFamily="34" charset="0"/>
              <a:cs typeface="Arial" panose="020B0604020202020204" pitchFamily="34" charset="0"/>
            </a:endParaRPr>
          </a:p>
          <a:p>
            <a:pPr marL="457200" lvl="1" indent="0" eaLnBrk="0" fontAlgn="base" hangingPunct="0">
              <a:lnSpc>
                <a:spcPct val="150000"/>
              </a:lnSpc>
              <a:spcBef>
                <a:spcPct val="0"/>
              </a:spcBef>
              <a:spcAft>
                <a:spcPct val="0"/>
              </a:spcAft>
              <a:buClrTx/>
              <a:buSzTx/>
              <a:buNone/>
            </a:pPr>
            <a:r>
              <a:rPr lang="en-US" altLang="en-US" sz="1800" b="1" dirty="0">
                <a:solidFill>
                  <a:srgbClr val="00B6C3"/>
                </a:solidFill>
                <a:latin typeface="Arial" panose="020B0604020202020204" pitchFamily="34" charset="0"/>
                <a:cs typeface="Arial" panose="020B0604020202020204" pitchFamily="34" charset="0"/>
                <a:hlinkClick r:id="rId5"/>
              </a:rPr>
              <a:t>ZONTA BULGARIA</a:t>
            </a:r>
            <a:endParaRPr lang="en-US" altLang="en-US" sz="1800" b="1" dirty="0">
              <a:solidFill>
                <a:srgbClr val="333333"/>
              </a:solidFill>
              <a:latin typeface="Arial" panose="020B0604020202020204" pitchFamily="34" charset="0"/>
              <a:cs typeface="Arial" panose="020B0604020202020204" pitchFamily="34" charset="0"/>
            </a:endParaRPr>
          </a:p>
          <a:p>
            <a:pPr marL="457200" lvl="1" indent="0" eaLnBrk="0" fontAlgn="base" hangingPunct="0">
              <a:lnSpc>
                <a:spcPct val="150000"/>
              </a:lnSpc>
              <a:spcBef>
                <a:spcPct val="0"/>
              </a:spcBef>
              <a:spcAft>
                <a:spcPct val="0"/>
              </a:spcAft>
              <a:buClrTx/>
              <a:buSzTx/>
              <a:buNone/>
            </a:pPr>
            <a:r>
              <a:rPr lang="en-US" altLang="en-US" sz="1800" b="1" dirty="0">
                <a:solidFill>
                  <a:srgbClr val="00B6C3"/>
                </a:solidFill>
                <a:latin typeface="Arial" panose="020B0604020202020204" pitchFamily="34" charset="0"/>
                <a:cs typeface="Arial" panose="020B0604020202020204" pitchFamily="34" charset="0"/>
                <a:hlinkClick r:id="rId6"/>
              </a:rPr>
              <a:t>ZONTA CANADA</a:t>
            </a:r>
            <a:r>
              <a:rPr lang="en-US" altLang="en-US" sz="1800" b="1" dirty="0">
                <a:solidFill>
                  <a:srgbClr val="00B6C3"/>
                </a:solidFill>
                <a:latin typeface="Arial" panose="020B0604020202020204" pitchFamily="34" charset="0"/>
                <a:cs typeface="Arial" panose="020B0604020202020204" pitchFamily="34" charset="0"/>
              </a:rPr>
              <a:t> - </a:t>
            </a:r>
            <a:r>
              <a:rPr lang="en-CA" sz="1800" dirty="0">
                <a:latin typeface="Arial" panose="020B0604020202020204" pitchFamily="34" charset="0"/>
                <a:cs typeface="Arial" panose="020B0604020202020204" pitchFamily="34" charset="0"/>
              </a:rPr>
              <a:t>Sheena Poole, D4</a:t>
            </a:r>
          </a:p>
          <a:p>
            <a:pPr marL="457200" lvl="1" indent="0" eaLnBrk="0" fontAlgn="base" hangingPunct="0">
              <a:lnSpc>
                <a:spcPct val="150000"/>
              </a:lnSpc>
              <a:spcBef>
                <a:spcPct val="0"/>
              </a:spcBef>
              <a:spcAft>
                <a:spcPct val="0"/>
              </a:spcAft>
              <a:buClrTx/>
              <a:buSzTx/>
              <a:buNone/>
            </a:pPr>
            <a:r>
              <a:rPr lang="en-US" altLang="en-US" sz="1800" b="1" dirty="0">
                <a:solidFill>
                  <a:srgbClr val="00B6C3"/>
                </a:solidFill>
                <a:latin typeface="Arial" panose="020B0604020202020204" pitchFamily="34" charset="0"/>
                <a:cs typeface="Arial" panose="020B0604020202020204" pitchFamily="34" charset="0"/>
                <a:hlinkClick r:id="rId7"/>
              </a:rPr>
              <a:t>ZONTA DENMARK</a:t>
            </a:r>
            <a:endParaRPr lang="en-US" altLang="en-US" sz="1800" b="1" dirty="0">
              <a:solidFill>
                <a:srgbClr val="333333"/>
              </a:solidFill>
              <a:latin typeface="Arial" panose="020B0604020202020204" pitchFamily="34" charset="0"/>
              <a:cs typeface="Arial" panose="020B0604020202020204" pitchFamily="34" charset="0"/>
            </a:endParaRPr>
          </a:p>
          <a:p>
            <a:pPr marL="457200" lvl="1" indent="0" eaLnBrk="0" fontAlgn="base" hangingPunct="0">
              <a:lnSpc>
                <a:spcPct val="150000"/>
              </a:lnSpc>
              <a:spcBef>
                <a:spcPct val="0"/>
              </a:spcBef>
              <a:spcAft>
                <a:spcPct val="0"/>
              </a:spcAft>
              <a:buClrTx/>
              <a:buSzTx/>
              <a:buNone/>
            </a:pPr>
            <a:r>
              <a:rPr lang="en-US" altLang="en-US" sz="1800" b="1" dirty="0">
                <a:solidFill>
                  <a:srgbClr val="00B6C3"/>
                </a:solidFill>
                <a:latin typeface="Arial" panose="020B0604020202020204" pitchFamily="34" charset="0"/>
                <a:cs typeface="Arial" panose="020B0604020202020204" pitchFamily="34" charset="0"/>
                <a:hlinkClick r:id="rId8"/>
              </a:rPr>
              <a:t>FRENCH UNION OF ZONTA CLUBS</a:t>
            </a:r>
            <a:endParaRPr lang="en-US" altLang="en-US" sz="1800" b="1" dirty="0">
              <a:solidFill>
                <a:srgbClr val="333333"/>
              </a:solidFill>
              <a:latin typeface="Arial" panose="020B0604020202020204" pitchFamily="34" charset="0"/>
              <a:cs typeface="Arial" panose="020B0604020202020204" pitchFamily="34" charset="0"/>
            </a:endParaRPr>
          </a:p>
          <a:p>
            <a:pPr marL="457200" lvl="1" indent="0" eaLnBrk="0" fontAlgn="base" hangingPunct="0">
              <a:lnSpc>
                <a:spcPct val="150000"/>
              </a:lnSpc>
              <a:spcBef>
                <a:spcPct val="0"/>
              </a:spcBef>
              <a:spcAft>
                <a:spcPct val="0"/>
              </a:spcAft>
              <a:buClrTx/>
              <a:buSzTx/>
              <a:buNone/>
            </a:pPr>
            <a:r>
              <a:rPr lang="en-US" altLang="en-US" sz="1800" b="1" dirty="0">
                <a:solidFill>
                  <a:srgbClr val="00B6C3"/>
                </a:solidFill>
                <a:latin typeface="Arial" panose="020B0604020202020204" pitchFamily="34" charset="0"/>
                <a:cs typeface="Arial" panose="020B0604020202020204" pitchFamily="34" charset="0"/>
                <a:hlinkClick r:id="rId9"/>
              </a:rPr>
              <a:t>UNION OF GERMAN ZONTA CLUBS</a:t>
            </a:r>
            <a:endParaRPr lang="en-US" altLang="en-US" sz="1800" b="1" dirty="0">
              <a:solidFill>
                <a:srgbClr val="333333"/>
              </a:solidFill>
              <a:latin typeface="Arial" panose="020B0604020202020204" pitchFamily="34" charset="0"/>
              <a:cs typeface="Arial" panose="020B0604020202020204" pitchFamily="34" charset="0"/>
            </a:endParaRPr>
          </a:p>
          <a:p>
            <a:pPr marL="457200" lvl="1" indent="0" eaLnBrk="0" fontAlgn="base" hangingPunct="0">
              <a:lnSpc>
                <a:spcPct val="150000"/>
              </a:lnSpc>
              <a:spcBef>
                <a:spcPct val="0"/>
              </a:spcBef>
              <a:spcAft>
                <a:spcPct val="0"/>
              </a:spcAft>
              <a:buClrTx/>
              <a:buSzTx/>
              <a:buNone/>
            </a:pPr>
            <a:r>
              <a:rPr lang="en-US" altLang="en-US" sz="1800" b="1" dirty="0">
                <a:solidFill>
                  <a:srgbClr val="00B6C3"/>
                </a:solidFill>
                <a:latin typeface="Arial" panose="020B0604020202020204" pitchFamily="34" charset="0"/>
                <a:cs typeface="Arial" panose="020B0604020202020204" pitchFamily="34" charset="0"/>
                <a:hlinkClick r:id="rId10"/>
              </a:rPr>
              <a:t>ZONTA ITALIA</a:t>
            </a:r>
            <a:endParaRPr lang="en-US" altLang="en-US" sz="1800" b="1" dirty="0">
              <a:solidFill>
                <a:srgbClr val="333333"/>
              </a:solidFill>
              <a:latin typeface="Arial" panose="020B0604020202020204" pitchFamily="34" charset="0"/>
              <a:cs typeface="Arial" panose="020B0604020202020204" pitchFamily="34" charset="0"/>
            </a:endParaRPr>
          </a:p>
          <a:p>
            <a:pPr marL="457200" lvl="1" indent="0" eaLnBrk="0" fontAlgn="base" hangingPunct="0">
              <a:lnSpc>
                <a:spcPct val="150000"/>
              </a:lnSpc>
              <a:spcBef>
                <a:spcPct val="0"/>
              </a:spcBef>
              <a:spcAft>
                <a:spcPct val="0"/>
              </a:spcAft>
              <a:buClrTx/>
              <a:buSzTx/>
              <a:buNone/>
            </a:pPr>
            <a:r>
              <a:rPr lang="en-US" altLang="en-US" sz="1800" b="1" dirty="0">
                <a:solidFill>
                  <a:srgbClr val="00B6C3"/>
                </a:solidFill>
                <a:latin typeface="Arial" panose="020B0604020202020204" pitchFamily="34" charset="0"/>
                <a:cs typeface="Arial" panose="020B0604020202020204" pitchFamily="34" charset="0"/>
                <a:hlinkClick r:id="rId11"/>
              </a:rPr>
              <a:t>SWISS UNION OF ZONTA CLUBS</a:t>
            </a:r>
            <a:endParaRPr lang="en-US" altLang="en-US" sz="1800" b="1" dirty="0">
              <a:solidFill>
                <a:srgbClr val="333333"/>
              </a:solidFill>
              <a:latin typeface="Arial" panose="020B0604020202020204" pitchFamily="34" charset="0"/>
              <a:cs typeface="Arial" panose="020B0604020202020204" pitchFamily="34" charset="0"/>
            </a:endParaRPr>
          </a:p>
          <a:p>
            <a:pPr marL="457200" lvl="1" indent="0" eaLnBrk="0" fontAlgn="base" hangingPunct="0">
              <a:lnSpc>
                <a:spcPct val="150000"/>
              </a:lnSpc>
              <a:spcBef>
                <a:spcPct val="0"/>
              </a:spcBef>
              <a:spcAft>
                <a:spcPct val="0"/>
              </a:spcAft>
              <a:buClrTx/>
              <a:buSzTx/>
              <a:buNone/>
            </a:pPr>
            <a:r>
              <a:rPr lang="en-US" altLang="en-US" sz="1800" b="1" dirty="0">
                <a:solidFill>
                  <a:srgbClr val="00B6C3"/>
                </a:solidFill>
                <a:latin typeface="Arial" panose="020B0604020202020204" pitchFamily="34" charset="0"/>
                <a:cs typeface="Arial" panose="020B0604020202020204" pitchFamily="34" charset="0"/>
                <a:hlinkClick r:id="rId12"/>
              </a:rPr>
              <a:t>ZONTA USA CAUCUS</a:t>
            </a:r>
            <a:endParaRPr lang="en-US" altLang="en-US" sz="1800" b="1" dirty="0">
              <a:solidFill>
                <a:srgbClr val="333333"/>
              </a:solidFill>
              <a:latin typeface="Arial" panose="020B0604020202020204" pitchFamily="34" charset="0"/>
              <a:cs typeface="Arial" panose="020B0604020202020204" pitchFamily="34" charset="0"/>
            </a:endParaRPr>
          </a:p>
          <a:p>
            <a:pPr marL="0" indent="0">
              <a:buSzPts val="2000"/>
              <a:buNone/>
            </a:pPr>
            <a:endParaRPr lang="en-CA" sz="2000" dirty="0"/>
          </a:p>
        </p:txBody>
      </p:sp>
      <p:sp>
        <p:nvSpPr>
          <p:cNvPr id="289" name="Google Shape;289;p7"/>
          <p:cNvSpPr txBox="1">
            <a:spLocks noGrp="1"/>
          </p:cNvSpPr>
          <p:nvPr>
            <p:ph type="sldNum" idx="12"/>
          </p:nvPr>
        </p:nvSpPr>
        <p:spPr>
          <a:xfrm>
            <a:off x="9414075" y="6561831"/>
            <a:ext cx="2743200" cy="217056"/>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None/>
            </a:pPr>
            <a:fld id="{00000000-1234-1234-1234-123412341234}" type="slidenum">
              <a:rPr lang="en-US" sz="900"/>
              <a:t>6</a:t>
            </a:fld>
            <a:endParaRPr sz="900"/>
          </a:p>
        </p:txBody>
      </p:sp>
      <p:sp>
        <p:nvSpPr>
          <p:cNvPr id="290" name="Google Shape;290;p7"/>
          <p:cNvSpPr txBox="1">
            <a:spLocks noGrp="1"/>
          </p:cNvSpPr>
          <p:nvPr>
            <p:ph type="title"/>
          </p:nvPr>
        </p:nvSpPr>
        <p:spPr>
          <a:xfrm>
            <a:off x="309880" y="365125"/>
            <a:ext cx="11577320" cy="70167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6"/>
              </a:buClr>
              <a:buSzPts val="4400"/>
              <a:buFont typeface="Lato"/>
              <a:buNone/>
            </a:pPr>
            <a:r>
              <a:rPr lang="en-US" dirty="0"/>
              <a:t>Who We Are</a:t>
            </a:r>
            <a:endParaRPr dirty="0"/>
          </a:p>
        </p:txBody>
      </p:sp>
      <p:sp>
        <p:nvSpPr>
          <p:cNvPr id="291" name="Google Shape;291;p7"/>
          <p:cNvSpPr txBox="1">
            <a:spLocks noGrp="1"/>
          </p:cNvSpPr>
          <p:nvPr>
            <p:ph type="body" idx="2"/>
          </p:nvPr>
        </p:nvSpPr>
        <p:spPr>
          <a:xfrm>
            <a:off x="6550006" y="1455875"/>
            <a:ext cx="5327666" cy="5290778"/>
          </a:xfrm>
          <a:prstGeom prst="rect">
            <a:avLst/>
          </a:prstGeom>
          <a:noFill/>
          <a:ln>
            <a:noFill/>
          </a:ln>
        </p:spPr>
        <p:txBody>
          <a:bodyPr spcFirstLastPara="1" wrap="square" lIns="91425" tIns="45700" rIns="91425" bIns="45700" anchor="t" anchorCtr="0">
            <a:normAutofit lnSpcReduction="10000"/>
          </a:bodyPr>
          <a:lstStyle/>
          <a:p>
            <a:pPr marL="228600" lvl="0" indent="-50800" algn="l" rtl="0">
              <a:lnSpc>
                <a:spcPct val="90000"/>
              </a:lnSpc>
              <a:spcBef>
                <a:spcPts val="0"/>
              </a:spcBef>
              <a:spcAft>
                <a:spcPts val="0"/>
              </a:spcAft>
              <a:buClr>
                <a:schemeClr val="dk1"/>
              </a:buClr>
              <a:buSzPts val="2800"/>
              <a:buNone/>
            </a:pPr>
            <a:r>
              <a:rPr lang="en-CA" sz="2400" b="1" dirty="0"/>
              <a:t>Zonta Canada Caucus</a:t>
            </a:r>
          </a:p>
          <a:p>
            <a:pPr marL="228600" lvl="0" indent="-50800" algn="l" rtl="0">
              <a:lnSpc>
                <a:spcPct val="90000"/>
              </a:lnSpc>
              <a:spcBef>
                <a:spcPts val="0"/>
              </a:spcBef>
              <a:spcAft>
                <a:spcPts val="0"/>
              </a:spcAft>
              <a:buClr>
                <a:schemeClr val="dk1"/>
              </a:buClr>
              <a:buSzPts val="2800"/>
              <a:buNone/>
            </a:pPr>
            <a:r>
              <a:rPr lang="en-CA" sz="1800" i="1" dirty="0">
                <a:latin typeface="+mn-lt"/>
              </a:rPr>
              <a:t>Five Districts with Canadian/American Clubs </a:t>
            </a:r>
          </a:p>
          <a:p>
            <a:pPr marL="920750" lvl="1" indent="-285750">
              <a:spcBef>
                <a:spcPts val="0"/>
              </a:spcBef>
            </a:pPr>
            <a:r>
              <a:rPr lang="en-CA" sz="1800" dirty="0">
                <a:latin typeface="+mn-lt"/>
              </a:rPr>
              <a:t>one delegate and one alternate</a:t>
            </a:r>
          </a:p>
          <a:p>
            <a:pPr marL="920750" lvl="1" indent="-285750">
              <a:spcBef>
                <a:spcPts val="0"/>
              </a:spcBef>
            </a:pPr>
            <a:r>
              <a:rPr lang="en-CA" sz="1800" dirty="0">
                <a:latin typeface="+mn-lt"/>
              </a:rPr>
              <a:t>Appointed by District Governor </a:t>
            </a:r>
          </a:p>
          <a:p>
            <a:pPr marL="228600" lvl="0" indent="-50800" algn="l" rtl="0">
              <a:lnSpc>
                <a:spcPct val="90000"/>
              </a:lnSpc>
              <a:spcBef>
                <a:spcPts val="0"/>
              </a:spcBef>
              <a:spcAft>
                <a:spcPts val="0"/>
              </a:spcAft>
              <a:buClr>
                <a:schemeClr val="dk1"/>
              </a:buClr>
              <a:buSzPts val="2800"/>
              <a:buNone/>
            </a:pPr>
            <a:endParaRPr lang="en-CA" sz="1800" i="1" dirty="0">
              <a:latin typeface="+mn-lt"/>
            </a:endParaRPr>
          </a:p>
          <a:p>
            <a:pPr marL="228600" lvl="0" indent="-50800" algn="l" rtl="0">
              <a:lnSpc>
                <a:spcPct val="90000"/>
              </a:lnSpc>
              <a:spcBef>
                <a:spcPts val="0"/>
              </a:spcBef>
              <a:spcAft>
                <a:spcPts val="0"/>
              </a:spcAft>
              <a:buClr>
                <a:schemeClr val="dk1"/>
              </a:buClr>
              <a:buSzPts val="2800"/>
              <a:buNone/>
            </a:pPr>
            <a:r>
              <a:rPr lang="en-CA" sz="2400" b="1" i="1" dirty="0">
                <a:latin typeface="+mn-lt"/>
              </a:rPr>
              <a:t>District 1 </a:t>
            </a:r>
            <a:r>
              <a:rPr lang="en-CA" sz="2400" i="1" dirty="0">
                <a:latin typeface="+mn-lt"/>
              </a:rPr>
              <a:t>– No Canadian Delegate</a:t>
            </a:r>
          </a:p>
          <a:p>
            <a:pPr marL="977900" lvl="1" indent="-342900">
              <a:spcBef>
                <a:spcPts val="0"/>
              </a:spcBef>
            </a:pPr>
            <a:r>
              <a:rPr lang="en-CA" sz="1800" i="1" dirty="0">
                <a:latin typeface="+mn-lt"/>
              </a:rPr>
              <a:t>Represented by D1 Governor Donna Raycraft (USA)</a:t>
            </a:r>
          </a:p>
          <a:p>
            <a:pPr marL="228600" lvl="0" indent="-50800">
              <a:spcBef>
                <a:spcPts val="0"/>
              </a:spcBef>
              <a:buNone/>
            </a:pPr>
            <a:r>
              <a:rPr lang="en-CA" sz="2400" b="1" i="1" dirty="0">
                <a:latin typeface="+mn-lt"/>
              </a:rPr>
              <a:t>District 2</a:t>
            </a:r>
          </a:p>
          <a:p>
            <a:pPr marL="920750" lvl="1" indent="-285750">
              <a:spcBef>
                <a:spcPts val="0"/>
              </a:spcBef>
            </a:pPr>
            <a:r>
              <a:rPr lang="en-CA" sz="1800" i="1" dirty="0">
                <a:latin typeface="+mn-lt"/>
              </a:rPr>
              <a:t>Delegate Val Hume, ZC of Ottawa</a:t>
            </a:r>
          </a:p>
          <a:p>
            <a:pPr marL="920750" lvl="1" indent="-285750">
              <a:spcBef>
                <a:spcPts val="0"/>
              </a:spcBef>
            </a:pPr>
            <a:r>
              <a:rPr lang="en-CA" sz="1800" i="1" dirty="0">
                <a:latin typeface="+mn-lt"/>
              </a:rPr>
              <a:t>Alternate Elspeth Nickle, ZC of Stittsville-Kanata</a:t>
            </a:r>
          </a:p>
          <a:p>
            <a:pPr marL="228600" lvl="0" indent="-50800">
              <a:spcBef>
                <a:spcPts val="0"/>
              </a:spcBef>
              <a:buNone/>
            </a:pPr>
            <a:r>
              <a:rPr lang="en-CA" sz="2400" b="1" i="1" dirty="0">
                <a:latin typeface="+mn-lt"/>
              </a:rPr>
              <a:t>District 4</a:t>
            </a:r>
          </a:p>
          <a:p>
            <a:pPr marL="920750" lvl="1" indent="-285750">
              <a:spcBef>
                <a:spcPts val="0"/>
              </a:spcBef>
            </a:pPr>
            <a:r>
              <a:rPr lang="en-CA" sz="1800" i="1" dirty="0">
                <a:latin typeface="+mn-lt"/>
              </a:rPr>
              <a:t>Delegate Nita McCown, ZC of Toronto</a:t>
            </a:r>
          </a:p>
          <a:p>
            <a:pPr marL="920750" lvl="1" indent="-285750">
              <a:spcBef>
                <a:spcPts val="0"/>
              </a:spcBef>
            </a:pPr>
            <a:r>
              <a:rPr lang="en-CA" sz="1800" i="1" dirty="0">
                <a:latin typeface="+mn-lt"/>
              </a:rPr>
              <a:t>No Alternate</a:t>
            </a:r>
          </a:p>
          <a:p>
            <a:pPr marL="228600" lvl="0" indent="-50800">
              <a:spcBef>
                <a:spcPts val="0"/>
              </a:spcBef>
              <a:buNone/>
            </a:pPr>
            <a:r>
              <a:rPr lang="en-CA" sz="2400" b="1" i="1" dirty="0">
                <a:latin typeface="+mn-lt"/>
              </a:rPr>
              <a:t>District 15 </a:t>
            </a:r>
            <a:r>
              <a:rPr lang="en-CA" sz="2400" i="1" dirty="0">
                <a:latin typeface="+mn-lt"/>
              </a:rPr>
              <a:t>– No Canadian Delegate</a:t>
            </a:r>
          </a:p>
          <a:p>
            <a:pPr marL="977900" lvl="1" indent="-342900">
              <a:spcBef>
                <a:spcPts val="0"/>
              </a:spcBef>
            </a:pPr>
            <a:r>
              <a:rPr lang="en-CA" sz="1800" i="1" dirty="0">
                <a:latin typeface="+mn-lt"/>
              </a:rPr>
              <a:t>Represented by D15 Gail Johnson (USA)</a:t>
            </a:r>
          </a:p>
          <a:p>
            <a:pPr marL="228600" lvl="0" indent="-50800">
              <a:spcBef>
                <a:spcPts val="0"/>
              </a:spcBef>
              <a:buNone/>
            </a:pPr>
            <a:r>
              <a:rPr lang="en-CA" sz="2400" b="1" i="1" dirty="0">
                <a:latin typeface="+mn-lt"/>
              </a:rPr>
              <a:t>District 8 </a:t>
            </a:r>
            <a:r>
              <a:rPr lang="en-CA" sz="2400" i="1" dirty="0">
                <a:latin typeface="+mn-lt"/>
              </a:rPr>
              <a:t>– No Canadian Delegate</a:t>
            </a:r>
          </a:p>
          <a:p>
            <a:pPr marL="977900" lvl="1" indent="-342900">
              <a:spcBef>
                <a:spcPts val="0"/>
              </a:spcBef>
            </a:pPr>
            <a:r>
              <a:rPr lang="en-CA" sz="1800" i="1" dirty="0">
                <a:latin typeface="+mn-lt"/>
              </a:rPr>
              <a:t>Represented by D8 Governor Stephanie Adams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Google Shape;297;p8"/>
          <p:cNvSpPr txBox="1">
            <a:spLocks noGrp="1"/>
          </p:cNvSpPr>
          <p:nvPr>
            <p:ph type="body" idx="1"/>
          </p:nvPr>
        </p:nvSpPr>
        <p:spPr>
          <a:xfrm>
            <a:off x="179109" y="1312533"/>
            <a:ext cx="7347964" cy="546635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chemeClr val="dk1"/>
              </a:buClr>
              <a:buSzPts val="2400"/>
              <a:buChar char="•"/>
            </a:pPr>
            <a:r>
              <a:rPr lang="en-US" sz="2400" dirty="0">
                <a:latin typeface="Arial"/>
                <a:ea typeface="Arial"/>
                <a:cs typeface="Arial"/>
                <a:sym typeface="Arial"/>
              </a:rPr>
              <a:t>Webinar open to all Canadian members</a:t>
            </a:r>
          </a:p>
          <a:p>
            <a:pPr marL="685800" lvl="1" indent="-228600">
              <a:lnSpc>
                <a:spcPct val="100000"/>
              </a:lnSpc>
              <a:spcBef>
                <a:spcPts val="0"/>
              </a:spcBef>
              <a:buSzPts val="2400"/>
            </a:pPr>
            <a:r>
              <a:rPr lang="en-US" sz="2400" dirty="0">
                <a:latin typeface="Arial"/>
                <a:ea typeface="Arial"/>
                <a:cs typeface="Arial"/>
                <a:sym typeface="Arial"/>
              </a:rPr>
              <a:t>Monday, March 16</a:t>
            </a:r>
            <a:r>
              <a:rPr lang="en-US" sz="2400" baseline="30000" dirty="0">
                <a:latin typeface="Arial"/>
                <a:ea typeface="Arial"/>
                <a:cs typeface="Arial"/>
                <a:sym typeface="Arial"/>
              </a:rPr>
              <a:t>th</a:t>
            </a:r>
            <a:r>
              <a:rPr lang="en-US" sz="2400" dirty="0">
                <a:latin typeface="Arial"/>
                <a:ea typeface="Arial"/>
                <a:cs typeface="Arial"/>
                <a:sym typeface="Arial"/>
              </a:rPr>
              <a:t> Zoom at 7:30 PM EST</a:t>
            </a:r>
          </a:p>
          <a:p>
            <a:pPr marL="228600" lvl="0" indent="-228600" algn="l" rtl="0">
              <a:lnSpc>
                <a:spcPct val="100000"/>
              </a:lnSpc>
              <a:spcBef>
                <a:spcPts val="1000"/>
              </a:spcBef>
              <a:spcAft>
                <a:spcPts val="0"/>
              </a:spcAft>
              <a:buClr>
                <a:schemeClr val="dk1"/>
              </a:buClr>
              <a:buSzPts val="2400"/>
              <a:buChar char="•"/>
            </a:pPr>
            <a:r>
              <a:rPr lang="en-US" sz="2400" dirty="0">
                <a:latin typeface="Arial"/>
                <a:ea typeface="Arial"/>
                <a:cs typeface="Arial"/>
                <a:sym typeface="Arial"/>
              </a:rPr>
              <a:t>Develop Caucus’s goals and strategic approach.</a:t>
            </a:r>
            <a:endParaRPr dirty="0"/>
          </a:p>
          <a:p>
            <a:pPr marL="228600" lvl="0" indent="-228600" algn="l" rtl="0">
              <a:lnSpc>
                <a:spcPct val="100000"/>
              </a:lnSpc>
              <a:spcBef>
                <a:spcPts val="1000"/>
              </a:spcBef>
              <a:spcAft>
                <a:spcPts val="0"/>
              </a:spcAft>
              <a:buClr>
                <a:schemeClr val="dk1"/>
              </a:buClr>
              <a:buSzPts val="2400"/>
              <a:buChar char="•"/>
            </a:pPr>
            <a:r>
              <a:rPr lang="en-US" sz="2400" dirty="0">
                <a:latin typeface="Arial"/>
                <a:ea typeface="Arial"/>
                <a:cs typeface="Arial"/>
                <a:sym typeface="Arial"/>
              </a:rPr>
              <a:t>How coordinated national resources will simplify local advocacy.</a:t>
            </a:r>
            <a:endParaRPr dirty="0"/>
          </a:p>
          <a:p>
            <a:pPr marL="228600" lvl="0" indent="-228600" algn="l" rtl="0">
              <a:lnSpc>
                <a:spcPct val="100000"/>
              </a:lnSpc>
              <a:spcBef>
                <a:spcPts val="1000"/>
              </a:spcBef>
              <a:spcAft>
                <a:spcPts val="0"/>
              </a:spcAft>
              <a:buClr>
                <a:schemeClr val="dk1"/>
              </a:buClr>
              <a:buSzPts val="2400"/>
              <a:buChar char="•"/>
            </a:pPr>
            <a:r>
              <a:rPr lang="en-US" sz="2400" dirty="0">
                <a:latin typeface="Arial"/>
                <a:ea typeface="Arial"/>
                <a:cs typeface="Arial"/>
                <a:sym typeface="Arial"/>
              </a:rPr>
              <a:t>Expectations for upcoming toolkits, templates, and data sheets</a:t>
            </a:r>
            <a:endParaRPr dirty="0"/>
          </a:p>
          <a:p>
            <a:pPr marL="228600" lvl="0" indent="-228600" algn="l" rtl="0">
              <a:lnSpc>
                <a:spcPct val="100000"/>
              </a:lnSpc>
              <a:spcBef>
                <a:spcPts val="1000"/>
              </a:spcBef>
              <a:spcAft>
                <a:spcPts val="0"/>
              </a:spcAft>
              <a:buClr>
                <a:schemeClr val="dk1"/>
              </a:buClr>
              <a:buSzPts val="2400"/>
              <a:buChar char="•"/>
            </a:pPr>
            <a:r>
              <a:rPr lang="en-US" sz="2400" dirty="0">
                <a:latin typeface="Arial"/>
                <a:ea typeface="Arial"/>
                <a:cs typeface="Arial"/>
                <a:sym typeface="Arial"/>
              </a:rPr>
              <a:t>How Clubs can align national messaging with local priorities</a:t>
            </a:r>
            <a:endParaRPr dirty="0"/>
          </a:p>
        </p:txBody>
      </p:sp>
      <p:sp>
        <p:nvSpPr>
          <p:cNvPr id="298" name="Google Shape;298;p8"/>
          <p:cNvSpPr txBox="1">
            <a:spLocks noGrp="1"/>
          </p:cNvSpPr>
          <p:nvPr>
            <p:ph type="sldNum" idx="12"/>
          </p:nvPr>
        </p:nvSpPr>
        <p:spPr>
          <a:xfrm>
            <a:off x="9414075" y="6561831"/>
            <a:ext cx="2743200" cy="217056"/>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None/>
            </a:pPr>
            <a:fld id="{00000000-1234-1234-1234-123412341234}" type="slidenum">
              <a:rPr lang="en-US" sz="900"/>
              <a:t>7</a:t>
            </a:fld>
            <a:endParaRPr sz="900"/>
          </a:p>
        </p:txBody>
      </p:sp>
      <p:sp>
        <p:nvSpPr>
          <p:cNvPr id="299" name="Google Shape;299;p8"/>
          <p:cNvSpPr txBox="1">
            <a:spLocks noGrp="1"/>
          </p:cNvSpPr>
          <p:nvPr>
            <p:ph type="title"/>
          </p:nvPr>
        </p:nvSpPr>
        <p:spPr>
          <a:xfrm>
            <a:off x="309880" y="365125"/>
            <a:ext cx="11577320" cy="70167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6"/>
              </a:buClr>
              <a:buSzPts val="4400"/>
              <a:buFont typeface="Lato"/>
              <a:buNone/>
            </a:pPr>
            <a:r>
              <a:rPr lang="en-US"/>
              <a:t>2026 Webinar &amp; Campaign Toolkits </a:t>
            </a:r>
            <a:endParaRPr/>
          </a:p>
        </p:txBody>
      </p:sp>
      <p:pic>
        <p:nvPicPr>
          <p:cNvPr id="5" name="Picture Placeholder 4" descr="A group of women looking at a computer&#10;&#10;AI-generated content may be incorrect.">
            <a:extLst>
              <a:ext uri="{FF2B5EF4-FFF2-40B4-BE49-F238E27FC236}">
                <a16:creationId xmlns:a16="http://schemas.microsoft.com/office/drawing/2014/main" id="{9DE86652-5BAB-694C-CB67-CCABBEC39CA0}"/>
              </a:ext>
            </a:extLst>
          </p:cNvPr>
          <p:cNvPicPr>
            <a:picLocks noGrp="1" noChangeAspect="1"/>
          </p:cNvPicPr>
          <p:nvPr>
            <p:ph type="pic" idx="2"/>
          </p:nvPr>
        </p:nvPicPr>
        <p:blipFill>
          <a:blip r:embed="rId3"/>
          <a:srcRect l="1555" r="1555"/>
          <a:stretch>
            <a:fillRect/>
          </a:stretch>
        </p:blipFill>
        <p:spPr>
          <a:xfrm>
            <a:off x="7527073" y="1545515"/>
            <a:ext cx="4320515" cy="3999952"/>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sp>
        <p:nvSpPr>
          <p:cNvPr id="324" name="Google Shape;324;g3bae063503a_0_0"/>
          <p:cNvSpPr txBox="1">
            <a:spLocks noGrp="1"/>
          </p:cNvSpPr>
          <p:nvPr>
            <p:ph type="body" idx="1"/>
          </p:nvPr>
        </p:nvSpPr>
        <p:spPr>
          <a:xfrm>
            <a:off x="314327" y="1045017"/>
            <a:ext cx="11361600" cy="3280800"/>
          </a:xfrm>
          <a:prstGeom prst="rect">
            <a:avLst/>
          </a:prstGeom>
          <a:noFill/>
          <a:ln>
            <a:noFill/>
          </a:ln>
        </p:spPr>
        <p:txBody>
          <a:bodyPr spcFirstLastPara="1" wrap="square" lIns="91425" tIns="45700" rIns="91425" bIns="45700" anchor="t" anchorCtr="0">
            <a:normAutofit fontScale="85000" lnSpcReduction="20000"/>
          </a:bodyPr>
          <a:lstStyle/>
          <a:p>
            <a:pPr marL="228600" lvl="0" indent="-246697" algn="l" rtl="0">
              <a:lnSpc>
                <a:spcPct val="100000"/>
              </a:lnSpc>
              <a:spcBef>
                <a:spcPts val="0"/>
              </a:spcBef>
              <a:spcAft>
                <a:spcPts val="0"/>
              </a:spcAft>
              <a:buClr>
                <a:schemeClr val="dk1"/>
              </a:buClr>
              <a:buSzPct val="100000"/>
              <a:buChar char="•"/>
            </a:pPr>
            <a:r>
              <a:rPr lang="en-US" sz="3800" dirty="0">
                <a:latin typeface="Arial"/>
                <a:ea typeface="Arial"/>
                <a:cs typeface="Arial"/>
                <a:sym typeface="Arial"/>
              </a:rPr>
              <a:t>Access to and Links to Canadian data and resources to leverage, minimizing “heavy lifting” for the Clubs.</a:t>
            </a:r>
            <a:endParaRPr dirty="0"/>
          </a:p>
          <a:p>
            <a:pPr marL="228600" lvl="0" indent="-219709" algn="l" rtl="0">
              <a:lnSpc>
                <a:spcPct val="120000"/>
              </a:lnSpc>
              <a:spcBef>
                <a:spcPts val="600"/>
              </a:spcBef>
              <a:spcAft>
                <a:spcPts val="0"/>
              </a:spcAft>
              <a:buSzPct val="100000"/>
              <a:buChar char="•"/>
            </a:pPr>
            <a:r>
              <a:rPr lang="en-US" sz="3800" dirty="0">
                <a:latin typeface="Arial"/>
                <a:ea typeface="Arial"/>
                <a:cs typeface="Arial"/>
                <a:sym typeface="Arial"/>
              </a:rPr>
              <a:t>ready-to-launch materials and resources for unified Canadian messaging</a:t>
            </a:r>
            <a:endParaRPr dirty="0"/>
          </a:p>
          <a:p>
            <a:pPr marL="228600" lvl="0" indent="-246697" algn="l" rtl="0">
              <a:lnSpc>
                <a:spcPct val="120000"/>
              </a:lnSpc>
              <a:spcBef>
                <a:spcPts val="600"/>
              </a:spcBef>
              <a:spcAft>
                <a:spcPts val="0"/>
              </a:spcAft>
              <a:buClr>
                <a:schemeClr val="dk1"/>
              </a:buClr>
              <a:buSzPct val="100000"/>
              <a:buChar char="•"/>
            </a:pPr>
            <a:r>
              <a:rPr lang="en-US" sz="3800" dirty="0">
                <a:latin typeface="Arial"/>
                <a:ea typeface="Arial"/>
                <a:cs typeface="Arial"/>
                <a:sym typeface="Arial"/>
              </a:rPr>
              <a:t>Human Trafficking Awareness Day (Feb 22).</a:t>
            </a:r>
            <a:endParaRPr dirty="0"/>
          </a:p>
          <a:p>
            <a:pPr marL="228600" lvl="0" indent="-246697" algn="l" rtl="0">
              <a:lnSpc>
                <a:spcPct val="120000"/>
              </a:lnSpc>
              <a:spcBef>
                <a:spcPts val="600"/>
              </a:spcBef>
              <a:spcAft>
                <a:spcPts val="0"/>
              </a:spcAft>
              <a:buClr>
                <a:schemeClr val="dk1"/>
              </a:buClr>
              <a:buSzPct val="100000"/>
              <a:buChar char="•"/>
            </a:pPr>
            <a:r>
              <a:rPr lang="en-US" sz="3800" dirty="0">
                <a:latin typeface="Arial"/>
                <a:ea typeface="Arial"/>
                <a:cs typeface="Arial"/>
                <a:sym typeface="Arial"/>
              </a:rPr>
              <a:t>International Women’s Day &amp; Zonta Rose Day (Mar 8).</a:t>
            </a:r>
            <a:endParaRPr dirty="0"/>
          </a:p>
          <a:p>
            <a:pPr marL="0" lvl="0" indent="0" algn="l" rtl="0">
              <a:lnSpc>
                <a:spcPct val="90000"/>
              </a:lnSpc>
              <a:spcBef>
                <a:spcPts val="1000"/>
              </a:spcBef>
              <a:spcAft>
                <a:spcPts val="0"/>
              </a:spcAft>
              <a:buClr>
                <a:schemeClr val="dk1"/>
              </a:buClr>
              <a:buSzPct val="100000"/>
              <a:buNone/>
            </a:pPr>
            <a:endParaRPr sz="3800" dirty="0"/>
          </a:p>
          <a:p>
            <a:pPr marL="0" lvl="0" indent="0" algn="l" rtl="0">
              <a:lnSpc>
                <a:spcPct val="90000"/>
              </a:lnSpc>
              <a:spcBef>
                <a:spcPts val="1000"/>
              </a:spcBef>
              <a:spcAft>
                <a:spcPts val="0"/>
              </a:spcAft>
              <a:buClr>
                <a:schemeClr val="dk1"/>
              </a:buClr>
              <a:buSzPct val="100000"/>
              <a:buNone/>
            </a:pPr>
            <a:endParaRPr sz="2900" dirty="0"/>
          </a:p>
        </p:txBody>
      </p:sp>
      <p:sp>
        <p:nvSpPr>
          <p:cNvPr id="325" name="Google Shape;325;g3bae063503a_0_0"/>
          <p:cNvSpPr txBox="1">
            <a:spLocks noGrp="1"/>
          </p:cNvSpPr>
          <p:nvPr>
            <p:ph type="sldNum" idx="12"/>
          </p:nvPr>
        </p:nvSpPr>
        <p:spPr>
          <a:xfrm>
            <a:off x="9414075" y="6561831"/>
            <a:ext cx="2743200" cy="217200"/>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None/>
            </a:pPr>
            <a:fld id="{00000000-1234-1234-1234-123412341234}" type="slidenum">
              <a:rPr lang="en-US" sz="900"/>
              <a:t>8</a:t>
            </a:fld>
            <a:endParaRPr sz="900"/>
          </a:p>
        </p:txBody>
      </p:sp>
      <p:sp>
        <p:nvSpPr>
          <p:cNvPr id="326" name="Google Shape;326;g3bae063503a_0_0"/>
          <p:cNvSpPr txBox="1">
            <a:spLocks noGrp="1"/>
          </p:cNvSpPr>
          <p:nvPr>
            <p:ph type="title"/>
          </p:nvPr>
        </p:nvSpPr>
        <p:spPr>
          <a:xfrm>
            <a:off x="307340" y="151164"/>
            <a:ext cx="11577300" cy="701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6"/>
              </a:buClr>
              <a:buSzPts val="4400"/>
              <a:buFont typeface="Lato"/>
              <a:buNone/>
            </a:pPr>
            <a:r>
              <a:rPr lang="en-US"/>
              <a:t>Early 2026 National Spring Campaign 1</a:t>
            </a:r>
            <a:endParaRPr/>
          </a:p>
        </p:txBody>
      </p:sp>
      <p:pic>
        <p:nvPicPr>
          <p:cNvPr id="2" name="Picture 1" descr="A logo with yellow roses&#10;&#10;AI-generated content may be incorrect.">
            <a:extLst>
              <a:ext uri="{FF2B5EF4-FFF2-40B4-BE49-F238E27FC236}">
                <a16:creationId xmlns:a16="http://schemas.microsoft.com/office/drawing/2014/main" id="{19BCC87B-1728-FF0E-9A75-AF08E6586D25}"/>
              </a:ext>
            </a:extLst>
          </p:cNvPr>
          <p:cNvPicPr>
            <a:picLocks noChangeAspect="1"/>
          </p:cNvPicPr>
          <p:nvPr/>
        </p:nvPicPr>
        <p:blipFill>
          <a:blip r:embed="rId3"/>
          <a:stretch>
            <a:fillRect/>
          </a:stretch>
        </p:blipFill>
        <p:spPr>
          <a:xfrm>
            <a:off x="7564879" y="4236578"/>
            <a:ext cx="3493902" cy="1923139"/>
          </a:xfrm>
          <a:prstGeom prst="rect">
            <a:avLst/>
          </a:prstGeom>
        </p:spPr>
      </p:pic>
      <p:pic>
        <p:nvPicPr>
          <p:cNvPr id="5" name="Google Shape;327;g3bae063503a_0_0" descr="A screenshot of a website&#10;&#10;AI-generated content may be incorrect.">
            <a:extLst>
              <a:ext uri="{FF2B5EF4-FFF2-40B4-BE49-F238E27FC236}">
                <a16:creationId xmlns:a16="http://schemas.microsoft.com/office/drawing/2014/main" id="{C598C9BB-7C89-EDC6-792C-834CB623B020}"/>
              </a:ext>
            </a:extLst>
          </p:cNvPr>
          <p:cNvPicPr preferRelativeResize="0">
            <a:picLocks noGrp="1"/>
          </p:cNvPicPr>
          <p:nvPr>
            <p:ph type="body" idx="2"/>
          </p:nvPr>
        </p:nvPicPr>
        <p:blipFill rotWithShape="1">
          <a:blip r:embed="rId4">
            <a:alphaModFix/>
          </a:blip>
          <a:srcRect/>
          <a:stretch/>
        </p:blipFill>
        <p:spPr>
          <a:xfrm>
            <a:off x="1133219" y="4325817"/>
            <a:ext cx="3908100" cy="18339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78">
          <a:extLst>
            <a:ext uri="{FF2B5EF4-FFF2-40B4-BE49-F238E27FC236}">
              <a16:creationId xmlns:a16="http://schemas.microsoft.com/office/drawing/2014/main" id="{B1409B2B-8E23-E6C2-28A7-610D5A9BD825}"/>
            </a:ext>
          </a:extLst>
        </p:cNvPr>
        <p:cNvGrpSpPr/>
        <p:nvPr/>
      </p:nvGrpSpPr>
      <p:grpSpPr>
        <a:xfrm>
          <a:off x="0" y="0"/>
          <a:ext cx="0" cy="0"/>
          <a:chOff x="0" y="0"/>
          <a:chExt cx="0" cy="0"/>
        </a:xfrm>
      </p:grpSpPr>
      <p:sp>
        <p:nvSpPr>
          <p:cNvPr id="279" name="Google Shape;279;p6">
            <a:extLst>
              <a:ext uri="{FF2B5EF4-FFF2-40B4-BE49-F238E27FC236}">
                <a16:creationId xmlns:a16="http://schemas.microsoft.com/office/drawing/2014/main" id="{EC833E8C-C2D7-4E26-8AA4-7E9551A05641}"/>
              </a:ext>
            </a:extLst>
          </p:cNvPr>
          <p:cNvSpPr txBox="1">
            <a:spLocks noGrp="1"/>
          </p:cNvSpPr>
          <p:nvPr>
            <p:ph type="body" idx="1"/>
          </p:nvPr>
        </p:nvSpPr>
        <p:spPr>
          <a:xfrm>
            <a:off x="314327" y="1828800"/>
            <a:ext cx="6844755" cy="452877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400"/>
              <a:buChar char="•"/>
            </a:pPr>
            <a:r>
              <a:rPr lang="en-CA" sz="2400" dirty="0">
                <a:latin typeface="Arial"/>
                <a:ea typeface="Arial"/>
                <a:cs typeface="Arial"/>
                <a:sym typeface="Arial"/>
              </a:rPr>
              <a:t>Outline of Toolkit</a:t>
            </a:r>
          </a:p>
          <a:p>
            <a:pPr marL="228600" lvl="0" indent="-228600" algn="l" rtl="0">
              <a:lnSpc>
                <a:spcPct val="90000"/>
              </a:lnSpc>
              <a:spcBef>
                <a:spcPts val="0"/>
              </a:spcBef>
              <a:spcAft>
                <a:spcPts val="0"/>
              </a:spcAft>
              <a:buClr>
                <a:schemeClr val="dk1"/>
              </a:buClr>
              <a:buSzPts val="2400"/>
              <a:buChar char="•"/>
            </a:pPr>
            <a:r>
              <a:rPr lang="en-CA" sz="2400" dirty="0">
                <a:latin typeface="Arial"/>
                <a:ea typeface="Arial"/>
                <a:cs typeface="Arial"/>
                <a:sym typeface="Arial"/>
              </a:rPr>
              <a:t>Reports on HT</a:t>
            </a:r>
          </a:p>
          <a:p>
            <a:pPr marL="228600" lvl="0" indent="-228600" algn="l" rtl="0">
              <a:lnSpc>
                <a:spcPct val="90000"/>
              </a:lnSpc>
              <a:spcBef>
                <a:spcPts val="0"/>
              </a:spcBef>
              <a:spcAft>
                <a:spcPts val="0"/>
              </a:spcAft>
              <a:buClr>
                <a:schemeClr val="dk1"/>
              </a:buClr>
              <a:buSzPts val="2400"/>
              <a:buChar char="•"/>
            </a:pPr>
            <a:r>
              <a:rPr lang="en-CA" sz="2400" dirty="0">
                <a:latin typeface="Arial"/>
                <a:ea typeface="Arial"/>
                <a:cs typeface="Arial"/>
                <a:sym typeface="Arial"/>
              </a:rPr>
              <a:t>Quick Facts </a:t>
            </a:r>
          </a:p>
          <a:p>
            <a:pPr marL="228600" lvl="0" indent="-228600" algn="l" rtl="0">
              <a:lnSpc>
                <a:spcPct val="90000"/>
              </a:lnSpc>
              <a:spcBef>
                <a:spcPts val="0"/>
              </a:spcBef>
              <a:spcAft>
                <a:spcPts val="0"/>
              </a:spcAft>
              <a:buClr>
                <a:schemeClr val="dk1"/>
              </a:buClr>
              <a:buSzPts val="2400"/>
              <a:buChar char="•"/>
            </a:pPr>
            <a:r>
              <a:rPr lang="en-CA" sz="2400" dirty="0">
                <a:latin typeface="Arial"/>
                <a:ea typeface="Arial"/>
                <a:cs typeface="Arial"/>
                <a:sym typeface="Arial"/>
              </a:rPr>
              <a:t>Canadian Resources</a:t>
            </a:r>
          </a:p>
          <a:p>
            <a:pPr marL="228600" lvl="0" indent="-228600" algn="l" rtl="0">
              <a:lnSpc>
                <a:spcPct val="90000"/>
              </a:lnSpc>
              <a:spcBef>
                <a:spcPts val="0"/>
              </a:spcBef>
              <a:spcAft>
                <a:spcPts val="0"/>
              </a:spcAft>
              <a:buClr>
                <a:schemeClr val="dk1"/>
              </a:buClr>
              <a:buSzPts val="2400"/>
              <a:buChar char="•"/>
            </a:pPr>
            <a:r>
              <a:rPr lang="en-CA" sz="2400" dirty="0">
                <a:latin typeface="Arial"/>
                <a:ea typeface="Arial"/>
                <a:cs typeface="Arial"/>
                <a:sym typeface="Arial"/>
              </a:rPr>
              <a:t>One pager with Video</a:t>
            </a:r>
          </a:p>
          <a:p>
            <a:pPr marL="228600" lvl="0" indent="-228600" algn="l" rtl="0">
              <a:lnSpc>
                <a:spcPct val="90000"/>
              </a:lnSpc>
              <a:spcBef>
                <a:spcPts val="0"/>
              </a:spcBef>
              <a:spcAft>
                <a:spcPts val="0"/>
              </a:spcAft>
              <a:buClr>
                <a:schemeClr val="dk1"/>
              </a:buClr>
              <a:buSzPts val="2400"/>
              <a:buChar char="•"/>
            </a:pPr>
            <a:r>
              <a:rPr lang="en-CA" sz="2400" dirty="0">
                <a:latin typeface="Arial"/>
                <a:ea typeface="Arial"/>
                <a:cs typeface="Arial"/>
                <a:sym typeface="Arial"/>
              </a:rPr>
              <a:t>Email letter template for local leadership</a:t>
            </a:r>
          </a:p>
          <a:p>
            <a:pPr marL="228600" lvl="0" indent="-228600" algn="l" rtl="0">
              <a:lnSpc>
                <a:spcPct val="90000"/>
              </a:lnSpc>
              <a:spcBef>
                <a:spcPts val="0"/>
              </a:spcBef>
              <a:spcAft>
                <a:spcPts val="0"/>
              </a:spcAft>
              <a:buClr>
                <a:schemeClr val="dk1"/>
              </a:buClr>
              <a:buSzPts val="2400"/>
              <a:buChar char="•"/>
            </a:pPr>
            <a:r>
              <a:rPr lang="en-CA" sz="2400" dirty="0">
                <a:latin typeface="Arial"/>
                <a:ea typeface="Arial"/>
                <a:cs typeface="Arial"/>
                <a:sym typeface="Arial"/>
              </a:rPr>
              <a:t>Social media posts</a:t>
            </a:r>
          </a:p>
          <a:p>
            <a:pPr marL="685800" lvl="1" indent="-228600">
              <a:spcBef>
                <a:spcPts val="0"/>
              </a:spcBef>
              <a:buSzPts val="2400"/>
            </a:pPr>
            <a:r>
              <a:rPr lang="en-CA" sz="2400" dirty="0">
                <a:latin typeface="Arial"/>
                <a:ea typeface="Arial"/>
                <a:cs typeface="Arial"/>
                <a:sym typeface="Arial"/>
              </a:rPr>
              <a:t>Individual district / club personalization.</a:t>
            </a:r>
          </a:p>
          <a:p>
            <a:pPr marL="685800" lvl="1" indent="-228600">
              <a:spcBef>
                <a:spcPts val="0"/>
              </a:spcBef>
              <a:buSzPts val="2400"/>
            </a:pPr>
            <a:r>
              <a:rPr lang="en-CA" sz="2400" dirty="0">
                <a:latin typeface="Arial"/>
                <a:ea typeface="Arial"/>
                <a:cs typeface="Arial"/>
                <a:sym typeface="Arial"/>
              </a:rPr>
              <a:t>Separated into six categories to mix and match</a:t>
            </a:r>
          </a:p>
        </p:txBody>
      </p:sp>
      <p:sp>
        <p:nvSpPr>
          <p:cNvPr id="280" name="Google Shape;280;p6">
            <a:extLst>
              <a:ext uri="{FF2B5EF4-FFF2-40B4-BE49-F238E27FC236}">
                <a16:creationId xmlns:a16="http://schemas.microsoft.com/office/drawing/2014/main" id="{0A76B632-1CAF-D473-DD64-1BE90F3A39BF}"/>
              </a:ext>
            </a:extLst>
          </p:cNvPr>
          <p:cNvSpPr txBox="1">
            <a:spLocks noGrp="1"/>
          </p:cNvSpPr>
          <p:nvPr>
            <p:ph type="sldNum" idx="12"/>
          </p:nvPr>
        </p:nvSpPr>
        <p:spPr>
          <a:xfrm>
            <a:off x="9414075" y="6561831"/>
            <a:ext cx="2743200" cy="217056"/>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None/>
            </a:pPr>
            <a:fld id="{00000000-1234-1234-1234-123412341234}" type="slidenum">
              <a:rPr lang="en-US" sz="900"/>
              <a:t>9</a:t>
            </a:fld>
            <a:endParaRPr sz="900"/>
          </a:p>
        </p:txBody>
      </p:sp>
      <p:sp>
        <p:nvSpPr>
          <p:cNvPr id="281" name="Google Shape;281;p6">
            <a:extLst>
              <a:ext uri="{FF2B5EF4-FFF2-40B4-BE49-F238E27FC236}">
                <a16:creationId xmlns:a16="http://schemas.microsoft.com/office/drawing/2014/main" id="{8F9CB580-7FD0-3BFE-B637-DF02C3AB946D}"/>
              </a:ext>
            </a:extLst>
          </p:cNvPr>
          <p:cNvSpPr txBox="1">
            <a:spLocks noGrp="1"/>
          </p:cNvSpPr>
          <p:nvPr>
            <p:ph type="title"/>
          </p:nvPr>
        </p:nvSpPr>
        <p:spPr>
          <a:xfrm>
            <a:off x="309880" y="365125"/>
            <a:ext cx="11577320" cy="1059374"/>
          </a:xfrm>
          <a:prstGeom prst="rect">
            <a:avLst/>
          </a:prstGeom>
          <a:noFill/>
          <a:ln>
            <a:noFill/>
          </a:ln>
        </p:spPr>
        <p:txBody>
          <a:bodyPr spcFirstLastPara="1" wrap="square" lIns="91425" tIns="45700" rIns="91425" bIns="45700" anchor="ctr" anchorCtr="0">
            <a:normAutofit/>
          </a:bodyPr>
          <a:lstStyle/>
          <a:p>
            <a:pPr lvl="0"/>
            <a:r>
              <a:rPr lang="en-US" dirty="0"/>
              <a:t>Human Trafficking Toolkit</a:t>
            </a:r>
            <a:endParaRPr dirty="0"/>
          </a:p>
        </p:txBody>
      </p:sp>
      <p:pic>
        <p:nvPicPr>
          <p:cNvPr id="5" name="Picture 4" descr="A poster with hands tied together&#10;&#10;AI-generated content may be incorrect.">
            <a:extLst>
              <a:ext uri="{FF2B5EF4-FFF2-40B4-BE49-F238E27FC236}">
                <a16:creationId xmlns:a16="http://schemas.microsoft.com/office/drawing/2014/main" id="{01BA734C-B62E-9822-3489-00CB5A587329}"/>
              </a:ext>
            </a:extLst>
          </p:cNvPr>
          <p:cNvPicPr>
            <a:picLocks noChangeAspect="1"/>
          </p:cNvPicPr>
          <p:nvPr/>
        </p:nvPicPr>
        <p:blipFill>
          <a:blip r:embed="rId3"/>
          <a:stretch>
            <a:fillRect/>
          </a:stretch>
        </p:blipFill>
        <p:spPr>
          <a:xfrm>
            <a:off x="7345079" y="1424499"/>
            <a:ext cx="4137992" cy="4137992"/>
          </a:xfrm>
          <a:prstGeom prst="rect">
            <a:avLst/>
          </a:prstGeom>
        </p:spPr>
      </p:pic>
    </p:spTree>
    <p:extLst>
      <p:ext uri="{BB962C8B-B14F-4D97-AF65-F5344CB8AC3E}">
        <p14:creationId xmlns:p14="http://schemas.microsoft.com/office/powerpoint/2010/main" val="862853229"/>
      </p:ext>
    </p:extLst>
  </p:cSld>
  <p:clrMapOvr>
    <a:masterClrMapping/>
  </p:clrMapOvr>
</p:sld>
</file>

<file path=ppt/theme/theme1.xml><?xml version="1.0" encoding="utf-8"?>
<a:theme xmlns:a="http://schemas.openxmlformats.org/drawingml/2006/main" name="1_Zonta">
  <a:themeElements>
    <a:clrScheme name="Zonta">
      <a:dk1>
        <a:srgbClr val="000000"/>
      </a:dk1>
      <a:lt1>
        <a:srgbClr val="FFFFFF"/>
      </a:lt1>
      <a:dk2>
        <a:srgbClr val="812325"/>
      </a:dk2>
      <a:lt2>
        <a:srgbClr val="A8A9A8"/>
      </a:lt2>
      <a:accent1>
        <a:srgbClr val="F8C96D"/>
      </a:accent1>
      <a:accent2>
        <a:srgbClr val="CE3364"/>
      </a:accent2>
      <a:accent3>
        <a:srgbClr val="00BBD4"/>
      </a:accent3>
      <a:accent4>
        <a:srgbClr val="946FAD"/>
      </a:accent4>
      <a:accent5>
        <a:srgbClr val="E3822F"/>
      </a:accent5>
      <a:accent6>
        <a:srgbClr val="005E72"/>
      </a:accent6>
      <a:hlink>
        <a:srgbClr val="1160AA"/>
      </a:hlink>
      <a:folHlink>
        <a:srgbClr val="80232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3242</TotalTime>
  <Words>1902</Words>
  <Application>Microsoft Macintosh PowerPoint</Application>
  <PresentationFormat>Widescreen</PresentationFormat>
  <Paragraphs>200</Paragraphs>
  <Slides>15</Slides>
  <Notes>14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Noto Sans Symbols</vt:lpstr>
      <vt:lpstr>Arial</vt:lpstr>
      <vt:lpstr>Lato</vt:lpstr>
      <vt:lpstr>Calibri</vt:lpstr>
      <vt:lpstr>Lato Black</vt:lpstr>
      <vt:lpstr>1_Zonta</vt:lpstr>
      <vt:lpstr>ZONTA CANADA CAUCUS</vt:lpstr>
      <vt:lpstr>Introduction to the Zonta Canada Caucus</vt:lpstr>
      <vt:lpstr>Zonta Canada Caucus Purpose &amp; National Goals</vt:lpstr>
      <vt:lpstr>2026 Zonta Canada Caucus Strategic Plan</vt:lpstr>
      <vt:lpstr>Supporting Our Canadian Clubs</vt:lpstr>
      <vt:lpstr>Who We Are</vt:lpstr>
      <vt:lpstr>2026 Webinar &amp; Campaign Toolkits </vt:lpstr>
      <vt:lpstr>Early 2026 National Spring Campaign 1</vt:lpstr>
      <vt:lpstr>Human Trafficking Toolkit</vt:lpstr>
      <vt:lpstr>IWD/ Yellow Rose 2026   Recognizing the Remarkable</vt:lpstr>
      <vt:lpstr>Using Your Voice in Non-partisan Manner</vt:lpstr>
      <vt:lpstr>2026 Spring Survey</vt:lpstr>
      <vt:lpstr>What We Ask..</vt:lpstr>
      <vt:lpstr>Questions?  Feedback? </vt:lpstr>
      <vt:lpstr>Thank You!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Adrienne Johnston</dc:creator>
  <cp:lastModifiedBy>Sheena Poole</cp:lastModifiedBy>
  <cp:revision>99</cp:revision>
  <dcterms:created xsi:type="dcterms:W3CDTF">2021-05-11T22:50:38Z</dcterms:created>
  <dcterms:modified xsi:type="dcterms:W3CDTF">2026-03-31T14:16:38Z</dcterms:modified>
</cp:coreProperties>
</file>